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4660"/>
  </p:normalViewPr>
  <p:slideViewPr>
    <p:cSldViewPr snapToGrid="0">
      <p:cViewPr varScale="1">
        <p:scale>
          <a:sx n="87" d="100"/>
          <a:sy n="87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B7FF-7015-4BB5-A762-F1BFE8EC4D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4755-8368-441D-8329-1E3429F37E1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51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B7FF-7015-4BB5-A762-F1BFE8EC4D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4755-8368-441D-8329-1E3429F37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1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B7FF-7015-4BB5-A762-F1BFE8EC4D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4755-8368-441D-8329-1E3429F37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6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B7FF-7015-4BB5-A762-F1BFE8EC4D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4755-8368-441D-8329-1E3429F37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2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B7FF-7015-4BB5-A762-F1BFE8EC4D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4755-8368-441D-8329-1E3429F37E1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80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B7FF-7015-4BB5-A762-F1BFE8EC4D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4755-8368-441D-8329-1E3429F37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9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B7FF-7015-4BB5-A762-F1BFE8EC4D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4755-8368-441D-8329-1E3429F37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B7FF-7015-4BB5-A762-F1BFE8EC4D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4755-8368-441D-8329-1E3429F37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B7FF-7015-4BB5-A762-F1BFE8EC4D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4755-8368-441D-8329-1E3429F37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8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FE3B7FF-7015-4BB5-A762-F1BFE8EC4D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074755-8368-441D-8329-1E3429F37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7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B7FF-7015-4BB5-A762-F1BFE8EC4D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4755-8368-441D-8329-1E3429F37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5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E3B7FF-7015-4BB5-A762-F1BFE8EC4D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0074755-8368-441D-8329-1E3429F37E1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89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E5A0A-D523-472E-8180-240B0C81E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6542" y="758952"/>
            <a:ext cx="6549447" cy="3566160"/>
          </a:xfrm>
        </p:spPr>
        <p:txBody>
          <a:bodyPr>
            <a:normAutofit/>
          </a:bodyPr>
          <a:lstStyle/>
          <a:p>
            <a:pPr algn="r"/>
            <a:r>
              <a:rPr lang="th-TH" sz="6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6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 </a:t>
            </a:r>
            <a:br>
              <a:rPr lang="th-TH" sz="6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การจัดอันดับเว็บไซต์ </a:t>
            </a:r>
            <a:r>
              <a:rPr lang="en-US" sz="6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(SEO)</a:t>
            </a:r>
          </a:p>
        </p:txBody>
      </p:sp>
      <p:pic>
        <p:nvPicPr>
          <p:cNvPr id="1026" name="Picture 2" descr="Webmaster &amp;amp; SEO by KTn develop รับออกแบบเว็บไซต์ ออกแบบดูแลเว็บไซต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457" y="2274946"/>
            <a:ext cx="6555348" cy="404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ACB4C589-A746-4880-A31D-755430C67777}"/>
              </a:ext>
            </a:extLst>
          </p:cNvPr>
          <p:cNvSpPr txBox="1">
            <a:spLocks/>
          </p:cNvSpPr>
          <p:nvPr/>
        </p:nvSpPr>
        <p:spPr>
          <a:xfrm>
            <a:off x="7608447" y="4902506"/>
            <a:ext cx="4402115" cy="151099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Mr.Juthawut</a:t>
            </a:r>
            <a:r>
              <a:rPr lang="en-US" sz="1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endParaRPr lang="en-US" sz="18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Assistant Professor in Computer Science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(Chairperson of B.Sc. Program in Computer Science)              Office. </a:t>
            </a:r>
            <a:r>
              <a:rPr lang="en-US" sz="18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sz="1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lang="en-US" sz="1800" b="1" u="sng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560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ON Page SEO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OFF Page SEO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Technical SEO</a:t>
            </a:r>
          </a:p>
        </p:txBody>
      </p:sp>
      <p:pic>
        <p:nvPicPr>
          <p:cNvPr id="5122" name="Picture 2" descr="ทำ SEO แบบ On-Page และ Off-Page คืออะไร ทำอย่างไร? - SEO KEYWORD  โปรโมทเว็บไซต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616" y="2059094"/>
            <a:ext cx="6572250" cy="354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549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ON Page SEO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184613" cy="4023360"/>
          </a:xfrm>
        </p:spPr>
        <p:txBody>
          <a:bodyPr>
            <a:normAutofit/>
          </a:bodyPr>
          <a:lstStyle/>
          <a:p>
            <a:pPr algn="thaiDist"/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On Page 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คือกระบวนการปรับแต่ง แก้ไข หรือจัดการสิ่งต่าง ๆ บนเว็บไซต์ให้มีคุณสมบัติตามที่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ต้องการ เพื่อให้ดึงข้อมูลของเว็บไปจัดเก็บไปเป็นผลการค้นหาให้มีประสิทธิภาพที่สุด เป็น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ที่มีอำนาจในการจัดมากที่สุดเพราะแทบจะทุกอย่างอยู่บนเว็บไซต์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7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ON Page SEO</a:t>
            </a:r>
          </a:p>
        </p:txBody>
      </p:sp>
      <p:pic>
        <p:nvPicPr>
          <p:cNvPr id="3074" name="Picture 2" descr="SEO on-page: cos&amp;#39;è? - 4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099" y="2019800"/>
            <a:ext cx="4956584" cy="41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124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OFF Page SEO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	</a:t>
            </a:r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Off Page 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คือการจัดการปัจจัยภายนอกเพื่อให้ตำแหน่งผลการค้นหาดีขึ้น เช่นลิงค์ภายนอกที่เข้ามายังเว็บ หรือที่เรียกว่า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Backlink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นั่นเอง หลาย ๆ คนเข้าใจว่า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Off Page 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ก็คือ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Backlink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เข้ามาเท่านั้น นอกจาก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Backlink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แล้วยังมีปัจจัยอื่น ๆ อีกมากมาย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846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OFF Page SEO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</a:p>
        </p:txBody>
      </p:sp>
      <p:pic>
        <p:nvPicPr>
          <p:cNvPr id="2050" name="Picture 2" descr="11 Off-Page SEO Tips That You Must Start Employing Today - Business 2  Commu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658" y="1926871"/>
            <a:ext cx="4752305" cy="39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962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TECHNICAL SEO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184613" cy="4023360"/>
          </a:xfrm>
        </p:spPr>
        <p:txBody>
          <a:bodyPr>
            <a:normAutofit/>
          </a:bodyPr>
          <a:lstStyle/>
          <a:p>
            <a:pPr algn="thaiDist"/>
            <a:r>
              <a:rPr lang="en-US" sz="3600" b="1" dirty="0">
                <a:solidFill>
                  <a:srgbClr val="00B0F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Technical SEO </a:t>
            </a:r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มีลักษณะคล้าย ๆ กับ </a:t>
            </a:r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On Page SEO </a:t>
            </a:r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ก่อนหน้าเว็บมาสเตอร์หรือผู้เชี่ยวชาญด้าน </a:t>
            </a:r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Search Engine </a:t>
            </a:r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มองว่าวิธีการต่าง ๆ ด้านเทคนิคที่ทำบนเว็บ    (ที่ไม่เกี่ยวกับการจัดการเนื้อหาหรือ </a:t>
            </a:r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Content) </a:t>
            </a:r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เพื่อให้เว็บไซต์ติดอันดับต้น ๆ เป็น     </a:t>
            </a:r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On Page SEO </a:t>
            </a:r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ทั้งหมด แต่หลังจากปี 2011 เป็นต้นมาการจัดการและปรับปรุงทางเทคนิคเริ่มมีความซับซ้อนมากขึ้น</a:t>
            </a:r>
            <a:endParaRPr lang="en-US" sz="3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446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TECHNICAL SEO</a:t>
            </a:r>
          </a:p>
        </p:txBody>
      </p:sp>
      <p:pic>
        <p:nvPicPr>
          <p:cNvPr id="4098" name="Picture 2" descr="Technical SEO Services | National Posi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836" y="1931831"/>
            <a:ext cx="4997943" cy="425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46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ขั้นตอนและกระบวนการทำ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Keyword</a:t>
            </a:r>
          </a:p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 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การวางโครงสร้างเว็บไซต์</a:t>
            </a:r>
          </a:p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การสร้างเว็บไซต์ที่ดี</a:t>
            </a:r>
          </a:p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 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การเขียนบทความที่ดี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925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ขั้นตอนและกระบวนการทำ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การติดตั้งเครื่องมือของ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</a:t>
            </a:r>
          </a:p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การโปรโมทบทความ</a:t>
            </a:r>
          </a:p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การสร้างลิงค์ที่ดี</a:t>
            </a:r>
          </a:p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การวัดผล ตรวจสอบอันดับ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749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Mass Keyword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Niche Keyword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Longtail Niche Keyword</a:t>
            </a:r>
          </a:p>
        </p:txBody>
      </p:sp>
    </p:spTree>
    <p:extLst>
      <p:ext uri="{BB962C8B-B14F-4D97-AF65-F5344CB8AC3E}">
        <p14:creationId xmlns:p14="http://schemas.microsoft.com/office/powerpoint/2010/main" val="91324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1. ความหมายของ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ข้อจำกัดของ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4.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5.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ขั้นตอนและกระบวนการทำ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</a:t>
            </a:r>
          </a:p>
          <a:p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743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Mass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150942" cy="4023360"/>
          </a:xfrm>
        </p:spPr>
        <p:txBody>
          <a:bodyPr>
            <a:normAutofit/>
          </a:bodyPr>
          <a:lstStyle/>
          <a:p>
            <a:pPr algn="thaiDist"/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Mass Keyword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คำที่เป็นคำค้นหาหลักของธุรกิจ เป็นคำกว้าง ๆ ไม่เฉพาะเจาะจง    มีปริมาณการค้นหาสูง คู่แข่งมีจำนวนมาก ติดอันดับยากที่สุด บางครั้งอาจยังไม่ใช่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Keyword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ทำเงิน เหมาะเป็น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keyword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ตั้งต้น เพื่อใช้ค้นหา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keyword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อื่นๆ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556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Niche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058401" cy="4023360"/>
          </a:xfrm>
        </p:spPr>
        <p:txBody>
          <a:bodyPr>
            <a:normAutofit/>
          </a:bodyPr>
          <a:lstStyle/>
          <a:p>
            <a:pPr algn="thaiDist"/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Niche Keyword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คำที่ขยายความ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Mass Keyword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มีความเฉพาะเจาะจง มีปริมาณค้นหาไม่สูงมากเมื่อเทียบกับ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Mass Keyword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หากเว็บเรามีอันดับติดหน้าแรกที่คำ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Niche Keyword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โอกาสขายของได้ก็มีมากขึ้น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801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Longtail Niche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Longtail Niche Keyword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คำที่เฉพาะเจาะจง ถ้าขายสินค้า คือคำที่แสดง ยี่ห้อ ชื่อรุ่น ทำเลที่ตั้งร้าน หากเป็นการขายบริการ คือสิ่งที่แสดงความแตกต่าง ๆ ของธุรกิจ หรือชี้ชัดว่าเพื่อใคร คนที่ค้นหา ด้วย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Longtail Niche Keyword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ยาว ๆ แสดงว่าเขาต้องการสินค้านั้นจริงๆ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85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</a:t>
            </a:r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"SEO"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ย่อมาจาก </a:t>
            </a:r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"</a:t>
            </a:r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Search Engine Optimization"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ให้เว็บไซต์ติดอยู่ในอันดับต้น ๆ ของเว็บไซต์ที่ใช้ในการค้นหา โดยการกรอกคำค้นหา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Keyword)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ที่ต้องผ่านเครื่องมือค้นหา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Search Engine)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ต่าง ๆ </a:t>
            </a:r>
          </a:p>
          <a:p>
            <a:pPr algn="thaiDist"/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การจัดทำ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มีประโยชน์คือ เพิ่มจำนวนผู้เข้าชมเว็บไซต์ เพิ่มโอกาสในการขายสินค้าหรือบริการ    โปรโมทเว็บไซต์ให้เป็นที่รู้จักและเพิ่มความน่าเชื่อถือ ลดค่าใช้จ่ายในการลงโฆษณา</a:t>
            </a:r>
          </a:p>
        </p:txBody>
      </p:sp>
    </p:spTree>
    <p:extLst>
      <p:ext uri="{BB962C8B-B14F-4D97-AF65-F5344CB8AC3E}">
        <p14:creationId xmlns:p14="http://schemas.microsoft.com/office/powerpoint/2010/main" val="1355635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fontScale="92500"/>
          </a:bodyPr>
          <a:lstStyle/>
          <a:p>
            <a:pPr marL="0" algn="thaiDi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จะประกอบไปด้วย 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algn="thaiDi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On Page 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กระบวนการปรับแต่ง แก้ไข หรือจัดการสิ่งต่าง ๆ บนเว็บไซต์ให้มีคุณสมบัติตามที่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ต้องการ เพื่อให้ดึงข้อมูลของเว็บไปจัดเก็บไปเป็นผลการค้นหาให้มีประสิทธิภาพที่สุด เป็น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ที่มีอำนาจในการจัดมากที่สุดเพราะแทบจะทุกอย่างอยู่บนเว็บไซต์</a:t>
            </a:r>
          </a:p>
          <a:p>
            <a:pPr marL="0" algn="thaiDi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	</a:t>
            </a:r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Off Page 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การจัดการปัจจัยภายนอกเพื่อให้ตำแหน่งผลการค้นหาดีขึ้น เช่นลิงค์ภายนอกที่เข้ามายังเว็บ หรือที่เรียกว่า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Backlink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นั่นเอง หลาย ๆ คนเข้าใจว่า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Off Page 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ก็คือ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Backlink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เข้ามาเท่านั้น นอกจาก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Backlink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แล้วยังมีปัจจัยอื่น ๆ อีกมากมาย</a:t>
            </a:r>
          </a:p>
        </p:txBody>
      </p:sp>
    </p:spTree>
    <p:extLst>
      <p:ext uri="{BB962C8B-B14F-4D97-AF65-F5344CB8AC3E}">
        <p14:creationId xmlns:p14="http://schemas.microsoft.com/office/powerpoint/2010/main" val="2793458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908571" cy="4023360"/>
          </a:xfrm>
        </p:spPr>
        <p:txBody>
          <a:bodyPr>
            <a:normAutofit/>
          </a:bodyPr>
          <a:lstStyle/>
          <a:p>
            <a:pPr algn="thaiDist"/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Technical 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มีลักษณะคล้าย ๆ กับ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On Page 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ก่อนหน้าเว็บมาสเตอร์หรือผู้เชี่ยวชาญด้าน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Search Engine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มองว่าวิธีการต่าง ๆ ด้านเทคนิคที่ทำบนเว็บ   (ที่ไม่เกี่ยวกับการจัดการเนื้อหาหรือ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Content)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เพื่อให้เว็บไซต์ติดอันดับต้นๆ เป็น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On Page 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ทั้งหมด แต่หลังจากปี 2011 เป็นต้นมาการจัดการและปรับปรุงทางเทคนิคเริ่มมีความซับซ้อนมากขึ้น</a:t>
            </a:r>
          </a:p>
        </p:txBody>
      </p:sp>
    </p:spTree>
    <p:extLst>
      <p:ext uri="{BB962C8B-B14F-4D97-AF65-F5344CB8AC3E}">
        <p14:creationId xmlns:p14="http://schemas.microsoft.com/office/powerpoint/2010/main" val="298667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สาระการเรียนรู้</a:t>
            </a:r>
            <a:endParaRPr lang="en-US" sz="4400" b="1" dirty="0">
              <a:solidFill>
                <a:srgbClr val="FF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	6. ประเภทของ </a:t>
            </a:r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Keyword</a:t>
            </a:r>
          </a:p>
          <a:p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	7. Keyword </a:t>
            </a:r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กับ</a:t>
            </a:r>
            <a:r>
              <a:rPr lang="th-TH" sz="3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การทำ</a:t>
            </a:r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SEO</a:t>
            </a:r>
          </a:p>
          <a:p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	8. </a:t>
            </a:r>
            <a:r>
              <a:rPr lang="th-TH" sz="3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การทำ</a:t>
            </a:r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YouTube SEO</a:t>
            </a:r>
          </a:p>
          <a:p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	9. </a:t>
            </a:r>
            <a:r>
              <a:rPr lang="th-TH" sz="3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การทำ</a:t>
            </a:r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Facebook SEO</a:t>
            </a:r>
          </a:p>
          <a:p>
            <a:endParaRPr lang="en-US" sz="3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1917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1094720" cy="4023360"/>
          </a:xfrm>
        </p:spPr>
        <p:txBody>
          <a:bodyPr>
            <a:normAutofit/>
          </a:bodyPr>
          <a:lstStyle/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บอกความหมายของ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</a:p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อธิบายประโยชน์และข้อจำกัดของ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</a:p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อธิบายประเภทและขั้นตอนกระบวนการทำ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</a:p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อธิบาย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Keyword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กับ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</a:p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มีเจตคติและกิจนิสัยที่ดีในการปฏิบัติงานด้วยความรับผิดชอบ ซื่อสัตย์ ละเอียดรอบคอบ</a:t>
            </a:r>
          </a:p>
          <a:p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74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สมรรถนะประจำหน่วย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แสดงความรู้เกี่ยวกับ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แสดงความรู้เกี่ยวกับขั้นตอนและกระบวนการทำ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ปฏิบัติในการใช้เทคนิคใน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</a:t>
            </a:r>
          </a:p>
          <a:p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ความนำ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ธุรกิจดิจิทัล สิ่งที่สำคัญอย่างหนึ่งก็คือ การโฆษณาประชาสัมพันธ์ และสิ่งที่จะทำให้ข้อมูลเผยแพร่ไปสู่สังคมได้ในวงกว้างก็คือ การเผยแพร่ทางอินเทอร์เน็ต ซึ่งมีหลายรูปแบบ เช่น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Facebook, </a:t>
            </a:r>
            <a:r>
              <a:rPr lang="en-US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WebSite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 เพราะเป็นแหล่งที่มีผู้เข้าชมมากที่สุด แต่การที่จะทำให้ผู้เข้าชมเหล่านั้นเห็นการโฆษณาหรือประชาสัมพันธ์ให้มากที่สุด ก็คือ 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SEO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ซึ่งจะเป็นการจัดอันดับเว็บไซต์ให้อยู่ในลำดับต้น ๆ 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ซึ่งเป็นเว็บไซต์ที่มีผู้นิยมใช้ในการค้นหามากที่สุด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69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algn="thaiDist"/>
            <a:r>
              <a:rPr lang="en-US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"SEO"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ย่อมาจาก </a:t>
            </a: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"</a:t>
            </a:r>
            <a:r>
              <a:rPr lang="en-US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Search Engine Optimization"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ให้เว็บไซต์ติดอยู่ในอันดับต้น ๆ ของเว็บไซต์ที่ใช้ในการค้นหา โดยการกรอกคำค้นหา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Keyword)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ที่ต้องผ่านเครื่องมือค้นหา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Search Engine)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ต่าง ๆ อาทิ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Google, Yahoo!, Bing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 ซึ่งมีวิธีการปรับแต่งเว็บไซต์ ซึ่งรวมถึงการปรับปรุงเนื้อหาและการเพิ่ม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Backlink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ซึ่งเป็นลิงค์ที่มีคุณภาพมายังเว็บไซต์ บนหน้าแสดงผลการค้นหา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Search Result Page)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และเป็นวิธีการที่มีประสิทธิภาพในการเพิ่มยอดผู้เข้าชมเว็บไซต์ในระยะยาว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326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การเพิ่มจำนวนผู้เข้าชมเว็บไซต์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เพิ่มโอกาสในการขายสินค้าหรือบริการ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โปรโมทเว็บไซต์ให้เป็นที่รู้จักและเพิ่มความน่าเชื่อถือ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ลดค่าใช้จ่ายในการลงโฆษณา</a:t>
            </a:r>
          </a:p>
          <a:p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387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6EC-1095-47A8-B8B9-736D0181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ข้อจำกัดของ</a:t>
            </a:r>
            <a:r>
              <a:rPr lang="th-TH" sz="44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A78E-3A36-4172-8C95-2220EA4A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ระยะเวลาในการทำงาน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การลงทุนที่มากขึ้น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ไม่มีการรับประกันว่าจะได้ผล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ถ้าทำผิดอาจจะถูกลดอันดับ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มีหลายปัจจัยที่ทำได้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มีคู่แข่งจำนวนมากขึ้น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05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</TotalTime>
  <Words>1267</Words>
  <Application>Microsoft Office PowerPoint</Application>
  <PresentationFormat>Widescreen</PresentationFormat>
  <Paragraphs>84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AngsanaUPC</vt:lpstr>
      <vt:lpstr>Arial</vt:lpstr>
      <vt:lpstr>Calibri</vt:lpstr>
      <vt:lpstr>Calibri Light</vt:lpstr>
      <vt:lpstr>SP SUAN DUSIT</vt:lpstr>
      <vt:lpstr>Retrospect</vt:lpstr>
      <vt:lpstr>หน่วยที่ 5  การจัดอันดับเว็บไซต์ (SEO)</vt:lpstr>
      <vt:lpstr>สาระการเรียนรู้</vt:lpstr>
      <vt:lpstr>สาระการเรียนรู้</vt:lpstr>
      <vt:lpstr>จุดประสงค์การเรียนรู้</vt:lpstr>
      <vt:lpstr>สมรรถนะประจำหน่วย</vt:lpstr>
      <vt:lpstr>ความนำ</vt:lpstr>
      <vt:lpstr>ความหมายของ SEO</vt:lpstr>
      <vt:lpstr>ประโยชน์ของ SEO</vt:lpstr>
      <vt:lpstr>ข้อจำกัดของการทำ SEO</vt:lpstr>
      <vt:lpstr>ประเภทของ SEO</vt:lpstr>
      <vt:lpstr>ON Page SEO</vt:lpstr>
      <vt:lpstr>ON Page SEO</vt:lpstr>
      <vt:lpstr>OFF Page SEO</vt:lpstr>
      <vt:lpstr>OFF Page SEO</vt:lpstr>
      <vt:lpstr>TECHNICAL SEO</vt:lpstr>
      <vt:lpstr>TECHNICAL SEO</vt:lpstr>
      <vt:lpstr>ขั้นตอนและกระบวนการทำ SEO</vt:lpstr>
      <vt:lpstr>ขั้นตอนและกระบวนการทำ SEO</vt:lpstr>
      <vt:lpstr>ประเภทของ Keyword</vt:lpstr>
      <vt:lpstr>Mass Keyword</vt:lpstr>
      <vt:lpstr>Niche Keyword</vt:lpstr>
      <vt:lpstr>Longtail Niche Keyword</vt:lpstr>
      <vt:lpstr>สรุปประเด็นสำคัญ</vt:lpstr>
      <vt:lpstr>สรุปประเด็นสำคัญ</vt:lpstr>
      <vt:lpstr>สรุปประเด็นสำคัญ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5 การจัดอันดับเว็บไซต์ (SEO)</dc:title>
  <dc:creator>admin</dc:creator>
  <cp:lastModifiedBy>Juthawut Chantaramalee</cp:lastModifiedBy>
  <cp:revision>15</cp:revision>
  <dcterms:created xsi:type="dcterms:W3CDTF">2021-03-27T06:44:54Z</dcterms:created>
  <dcterms:modified xsi:type="dcterms:W3CDTF">2022-03-30T06:44:02Z</dcterms:modified>
</cp:coreProperties>
</file>