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20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3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94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39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2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5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9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98DB55-A09B-434A-AFA3-C1E811DE55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4AFA1C-ADBE-4B5E-B2A8-05EA23228E1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77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Database (ฐานข้อมูล) คืออะไร - Zixzax Website Develop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58" y="1548685"/>
            <a:ext cx="60960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495EAE-E4F7-4CBB-A6F5-165A704EA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7156" y="1793971"/>
            <a:ext cx="6836358" cy="2541431"/>
          </a:xfrm>
        </p:spPr>
        <p:txBody>
          <a:bodyPr>
            <a:normAutofit/>
          </a:bodyPr>
          <a:lstStyle/>
          <a:p>
            <a:pPr algn="r"/>
            <a:r>
              <a:rPr lang="th-TH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  </a:t>
            </a:r>
            <a:br>
              <a:rPr lang="th-TH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การจัดการฐานข้อมูลลูกค้า</a:t>
            </a:r>
            <a:endParaRPr lang="en-US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1145CB4-9A2B-44D8-A2AC-827FDC6015F7}"/>
              </a:ext>
            </a:extLst>
          </p:cNvPr>
          <p:cNvSpPr txBox="1">
            <a:spLocks/>
          </p:cNvSpPr>
          <p:nvPr/>
        </p:nvSpPr>
        <p:spPr>
          <a:xfrm>
            <a:off x="7608447" y="4902506"/>
            <a:ext cx="4402115" cy="15109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Mr.Juthawut</a:t>
            </a:r>
            <a:r>
              <a:rPr lang="en-US" sz="18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endParaRPr lang="en-US" sz="18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(Chairperson of B.Sc. Program in Computer Science)              Office. </a:t>
            </a:r>
            <a:r>
              <a:rPr lang="en-US" sz="18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38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วิธีจัดทำบัญชีรายชื่อลูกค้า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405207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ให้ลูกค้ากรอกรายละเอียด โดยเตรียมบัตร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สอบถามจากลูกค้าโดยตรง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รวบรวมรายชื่อจากงานแสดงสินค้าหรือนิทรรศการ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ใช้วิธีบริการหลังการขาย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ใช้ข้อมูลของผู้ใช้บัตรเครดิต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ใช้ข้อมูลของลูกค้าแนะนำ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การค้นหาข้อมูลลูกค้าจากโซ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เชี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ยลมีเดีย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485C9AE-4E5A-4D4E-AE43-BFFE9A2F9498}"/>
              </a:ext>
            </a:extLst>
          </p:cNvPr>
          <p:cNvSpPr txBox="1">
            <a:spLocks/>
          </p:cNvSpPr>
          <p:nvPr/>
        </p:nvSpPr>
        <p:spPr>
          <a:xfrm>
            <a:off x="7288761" y="1862668"/>
            <a:ext cx="4903240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06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ประโยชน์ของฐานข้อมูลลูกค้า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จัดการกับข้อมูลให้เป็นระเบียบมากขึ้น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เปลี่ยนคนที่อยู่ในระบบให้กลายเป็นลูกค้าคนสำคัญของเรา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รับรู้ความต้องการและพฤติกรรมของลูกค้าจากข้อมูลที่ได้มา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วางแผนธุรกิจด้วยข้อมูลลูกค้า</a:t>
            </a:r>
          </a:p>
        </p:txBody>
      </p:sp>
    </p:spTree>
    <p:extLst>
      <p:ext uri="{BB962C8B-B14F-4D97-AF65-F5344CB8AC3E}">
        <p14:creationId xmlns:p14="http://schemas.microsoft.com/office/powerpoint/2010/main" val="100438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วิธีการจัดเก็บข้อมูล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4068741"/>
            <a:ext cx="2351272" cy="693106"/>
          </a:xfrm>
        </p:spPr>
        <p:txBody>
          <a:bodyPr>
            <a:noAutofit/>
          </a:bodyPr>
          <a:lstStyle/>
          <a:p>
            <a:pPr algn="ctr"/>
            <a:r>
              <a:rPr lang="th-TH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 </a:t>
            </a:r>
            <a:r>
              <a:rPr lang="en-US" sz="3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Excel</a:t>
            </a:r>
          </a:p>
        </p:txBody>
      </p:sp>
      <p:sp>
        <p:nvSpPr>
          <p:cNvPr id="4" name="AutoShape 2" descr="Free Excel Viewer (โปรแกรมเปิดดูไฟล์ Excel ฟรี) 2.0 ดาวน์โหลดโปรแกรมฟรี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847" y="1912364"/>
            <a:ext cx="2143125" cy="214312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 txBox="1">
            <a:spLocks/>
          </p:cNvSpPr>
          <p:nvPr/>
        </p:nvSpPr>
        <p:spPr>
          <a:xfrm>
            <a:off x="6769486" y="4137834"/>
            <a:ext cx="3024145" cy="50956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Social Listening Tools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 txBox="1">
            <a:spLocks/>
          </p:cNvSpPr>
          <p:nvPr/>
        </p:nvSpPr>
        <p:spPr>
          <a:xfrm>
            <a:off x="2574325" y="4048863"/>
            <a:ext cx="3024145" cy="52944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6666FF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Google Form</a:t>
            </a:r>
            <a:endParaRPr lang="th-TH" sz="3600" b="1" dirty="0">
              <a:solidFill>
                <a:srgbClr val="6666FF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9" name="AutoShape 4" descr="Untitled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9398" y="2049240"/>
            <a:ext cx="1824659" cy="18561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8802" y="2016882"/>
            <a:ext cx="3662501" cy="1888477"/>
          </a:xfrm>
          <a:prstGeom prst="rect">
            <a:avLst/>
          </a:prstGeom>
        </p:spPr>
      </p:pic>
      <p:pic>
        <p:nvPicPr>
          <p:cNvPr id="3082" name="Picture 10" descr="รีวิว Mandala Analytics – Social Listening ของไทย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255" y="2224616"/>
            <a:ext cx="2754706" cy="196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950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วิธีการได้ข้อมูลลูกค้า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312" y="1994914"/>
            <a:ext cx="10058400" cy="140510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แอดไลน์ หรือสแกน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QR Code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ลงทะเบียนผ่านฟอร์มของ </a:t>
            </a:r>
            <a:r>
              <a:rPr lang="en-US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Hubspot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2050" name="Picture 2" descr="Hubspot คืออะไร ? ช่วยทำการตลาดออนไลน์ Inbound marketing ได้อย่างไ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751" y="3168202"/>
            <a:ext cx="5875028" cy="257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549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5732"/>
            <a:ext cx="10498975" cy="3450613"/>
          </a:xfrm>
        </p:spPr>
        <p:txBody>
          <a:bodyPr>
            <a:noAutofit/>
          </a:bodyPr>
          <a:lstStyle/>
          <a:p>
            <a:pPr algn="thaiDist"/>
            <a:r>
              <a:rPr lang="th-TH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 (</a:t>
            </a:r>
            <a:r>
              <a:rPr lang="en-US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Database)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กลุ่มของข้อมูลที่มีความสัมพันธ์กัน นำมาเก็บรวบรวมเข้าไว้ด้วยกันอย่างมีระบบและข้อมูลที่ประกอบกันเป็นฐานข้อมูลนั้น ต้องตรงตามวัตถุประสงค์การใช้งานขององค์กรด้วยเช่นกัน</a:t>
            </a:r>
          </a:p>
          <a:p>
            <a:pPr algn="thaiDist"/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82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5732"/>
            <a:ext cx="10498975" cy="345061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ประโยชน์ของฐานข้อมูล (</a:t>
            </a:r>
            <a:r>
              <a:rPr lang="en-US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Database)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ลดการเก็บข้อมูลที่ซ้ำซ้อน 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รักษาความถูกต้องของข้อมูล 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การป้องกันและรักษาความปลอดภัย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Security)</a:t>
            </a:r>
          </a:p>
          <a:p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520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5732"/>
            <a:ext cx="10161959" cy="3450613"/>
          </a:xfrm>
        </p:spPr>
        <p:txBody>
          <a:bodyPr>
            <a:noAutofit/>
          </a:bodyPr>
          <a:lstStyle/>
          <a:p>
            <a:pPr algn="thaiDist"/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th-TH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ฐานข้อมูลลูกค้า (</a:t>
            </a:r>
            <a:r>
              <a:rPr lang="en-US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Customer database)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ในปัจจุบันถือว่าเป็นสิ่งสำคัญใน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การทำ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ตลาดยุคใหม่ที่มีสภาพการแข่งขันกันอย่างมาก ฐานข้อมูลลูกค้า ถือว่ามีความสำคัญไม่น้อยไปกว่า เรื่องอื่น ๆ  ปกติแล้วนักการตลาด สามารถยึดแนวทางการบริหารฐานข้อมูลลูกค้าได้ โดยการจัดทำประวัติและรายละเอียดของลูกค้า จดจำและเก็บรักษาลูกค้าชั้นดีเอาไว้ให้ยาวนานที่สุด และมีการตอบแทนที่ลูกค้าที่อุดหนุนธุรกิจในโอกาสสำคัญด้วยของขวัญหรือของชำร่วย </a:t>
            </a:r>
          </a:p>
        </p:txBody>
      </p:sp>
    </p:spTree>
    <p:extLst>
      <p:ext uri="{BB962C8B-B14F-4D97-AF65-F5344CB8AC3E}">
        <p14:creationId xmlns:p14="http://schemas.microsoft.com/office/powerpoint/2010/main" val="312483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21285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ความหมายของฐานข้อมูล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ประโยชน์ของฐานข้อมูล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ประเภทของข้อมูล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การบริหารฐานข้อมูลลูกค้า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วิธีการจัดทำบัญชีรายชื่อลูกค้า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150C1F3-AF8D-44C9-AA5F-C02B4D66B7F6}"/>
              </a:ext>
            </a:extLst>
          </p:cNvPr>
          <p:cNvSpPr txBox="1">
            <a:spLocks/>
          </p:cNvSpPr>
          <p:nvPr/>
        </p:nvSpPr>
        <p:spPr>
          <a:xfrm>
            <a:off x="5114764" y="1845734"/>
            <a:ext cx="7077236" cy="402336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ประโยชน์ของฐานข้อมูลลูกค้า</a:t>
            </a:r>
          </a:p>
          <a:p>
            <a:r>
              <a:rPr lang="th-TH" sz="3600" b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วิธีการจัดเก็บข้อมูล</a:t>
            </a:r>
          </a:p>
          <a:p>
            <a:r>
              <a:rPr lang="th-TH" sz="3600" b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วิธีการได้ข้อมูลลูกค้า</a:t>
            </a:r>
          </a:p>
          <a:p>
            <a:r>
              <a:rPr lang="th-TH" sz="3600" b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เทคนิคการใช้ฐานข้อมูลลูกค้าในการทำธุรกิจออนไลน์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15732"/>
            <a:ext cx="10935393" cy="3450613"/>
          </a:xfrm>
        </p:spPr>
        <p:txBody>
          <a:bodyPr>
            <a:noAutofit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บอกความหมายของฐานข้อมูลได้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อธิบายประโยชน์และประเภทของข้อมูลได้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อธิบายการบริหารฐานข้อมูลลูกค้าได้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อธิบายวิธีการจัดเก็บข้อมูลได้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มีเจตคติและกิจนิสัยที่ดีในการปฏิบัติงานด้วยความรับผิดชอบ ซื่อสัตย์ ละเอียดรอบคอบ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แสดงความรู้เกี่ยวกับการจัดการฐานข้อมูลลูกค้า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แสดงความรู้เกี่ยวกับการจัดเก็บฐานข้อมูลลูกค้า</a:t>
            </a:r>
          </a:p>
          <a:p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ปฏิบัติในการใช้เครื่องมือในการจัดเก็บฐานข้อมูลลูกค้า</a:t>
            </a:r>
          </a:p>
          <a:p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8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Autofit/>
          </a:bodyPr>
          <a:lstStyle/>
          <a:p>
            <a:pPr algn="thaiDist"/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ข้อมูลที่ได้จากแหล่งต่าง ๆ ถ้ามีการจัดการฐานข้อมูลที่ดี ก็จะทำให้มีประสิทธิภาพในการค้นหาและติดต่อ โดยเฉพาะลูกค้าที่ติดต่อซื้อขาย ถ้ามีการจัดการฐานข้อมูลลูกค้าไว้ ก็จะทำให้ทราบว่ามีลูกค้าจำนวนเท่าไร ซื้อสินค้าอะไรบ้าง จำนวนครั้งที่ติดต่อซื้อขาย และจะสามารถติดต่อเสนอขายสินค้าได้ที่ใด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ความหมายของฐานข้อมูล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 (</a:t>
            </a:r>
            <a:r>
              <a:rPr lang="en-US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Database)</a:t>
            </a:r>
            <a:r>
              <a:rPr lang="th-TH" sz="3600" b="1" dirty="0">
                <a:solidFill>
                  <a:srgbClr val="00808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กลุ่มของข้อมูลที่มีความสัมพันธ์กัน นำมาเก็บรวบรวมเข้าไว้ด้วยกันอย่างมีระบบและข้อมูลที่ประกอบกันเป็นฐานข้อมูลนั้น ต้องตรงตามวัตถุประสงค์การใช้งานขององค์กรด้วยเช่นกัน เช่น องค์กรธุรกิจต้องการเก็บข้อมูลลูกค้า ก็ทำการรวบรวมข้อมูล ตั้งแต่หมายเลขโทรศัพท์ของผู้ที่มาติดต่อจนถึงการเก็บเอกสารทุกอย่างของสำนักงาน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05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ประโยชน์ของฐานข้อมูล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ลดการเก็บข้อมูลซ้ำซ้อน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รักษาความถูกต้องของข้อมูล</a:t>
            </a:r>
          </a:p>
          <a:p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การป้องกันและรักษาความปลอดภัย</a:t>
            </a:r>
          </a:p>
        </p:txBody>
      </p:sp>
    </p:spTree>
    <p:extLst>
      <p:ext uri="{BB962C8B-B14F-4D97-AF65-F5344CB8AC3E}">
        <p14:creationId xmlns:p14="http://schemas.microsoft.com/office/powerpoint/2010/main" val="1717267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ประเภทของข้อมูล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ข้อมูลภายนอกของลูกค้า (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External Data)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เช่น ข้อมูลภาพรวมตลาด, ข้อมูลการใช้สื่อโดยรวมของกลุ่มเป้าหมาย,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Market landscape (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การศึกษาเกี่ยวกับเรื่องของพื้นที่หรือพฤติกรรมของผู้บริโภคในตลาดที่เราต้องการ) </a:t>
            </a:r>
          </a:p>
          <a:p>
            <a:pPr algn="thaiDist"/>
            <a:r>
              <a:rPr lang="th-TH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ข้อมูลภายในของลูกค้า (</a:t>
            </a:r>
            <a:r>
              <a:rPr lang="en-US" sz="36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Internal Data)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เช่น ข้อมูลทางด้านภูมิประชากรศาสตร์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Demographic)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ของลูกค้าแต่ละคน, ข้อมูลการเปลี่ยนแปลง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Transaction)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และการเก็บความถี่ในการซื้อสินค้าแต่ละชิ้น</a:t>
            </a:r>
          </a:p>
          <a:p>
            <a:pPr algn="thaiDist"/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27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B56-D7AF-4586-A2A5-BD213FFF3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การบริหารฐานข้อมูลลูกค้า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DF6BC-A096-4942-A3D6-83CCB412D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การจัดทำประวัติและรายละเอียดของลูกค้า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จดจำและเก็บรักษาลูกค้าชั้นดีเอาไว้ให้ยาวนานที่สุด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มีการตอบแทนที่ลูกค้าที่อุดหนุนธุรกิจในโอกาสสำคัญ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th-TH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8642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</TotalTime>
  <Words>804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SP SUAN DUSIT</vt:lpstr>
      <vt:lpstr>Retrospect</vt:lpstr>
      <vt:lpstr>หน่วยที่ 6   การจัดการฐานข้อมูลลูกค้า</vt:lpstr>
      <vt:lpstr>สาระการเรียนรู้</vt:lpstr>
      <vt:lpstr>จุดประสงค์การเรียนรู้</vt:lpstr>
      <vt:lpstr>สมรรถนะประจำหน่วย</vt:lpstr>
      <vt:lpstr>ความนำ</vt:lpstr>
      <vt:lpstr>ความหมายของฐานข้อมูล</vt:lpstr>
      <vt:lpstr>ประโยชน์ของฐานข้อมูล</vt:lpstr>
      <vt:lpstr>ประเภทของข้อมูล</vt:lpstr>
      <vt:lpstr>การบริหารฐานข้อมูลลูกค้า</vt:lpstr>
      <vt:lpstr>วิธีจัดทำบัญชีรายชื่อลูกค้า</vt:lpstr>
      <vt:lpstr>ประโยชน์ของฐานข้อมูลลูกค้า</vt:lpstr>
      <vt:lpstr>วิธีการจัดเก็บข้อมูล</vt:lpstr>
      <vt:lpstr>วิธีการได้ข้อมูลลูกค้า</vt:lpstr>
      <vt:lpstr>สรุปประเด็นสำคัญ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6  การจัดการฐานข้อมูลลูกค้า</dc:title>
  <dc:creator>admin</dc:creator>
  <cp:lastModifiedBy>Juthawut Chantaramalee</cp:lastModifiedBy>
  <cp:revision>25</cp:revision>
  <dcterms:created xsi:type="dcterms:W3CDTF">2021-03-27T07:02:18Z</dcterms:created>
  <dcterms:modified xsi:type="dcterms:W3CDTF">2022-03-30T06:48:07Z</dcterms:modified>
</cp:coreProperties>
</file>