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7" r:id="rId3"/>
    <p:sldId id="259" r:id="rId4"/>
    <p:sldId id="260" r:id="rId5"/>
    <p:sldId id="261" r:id="rId6"/>
    <p:sldId id="263" r:id="rId7"/>
    <p:sldId id="265" r:id="rId8"/>
    <p:sldId id="267" r:id="rId9"/>
    <p:sldId id="269" r:id="rId10"/>
    <p:sldId id="271" r:id="rId11"/>
    <p:sldId id="273" r:id="rId12"/>
    <p:sldId id="275" r:id="rId13"/>
    <p:sldId id="277" r:id="rId14"/>
    <p:sldId id="279" r:id="rId15"/>
    <p:sldId id="281" r:id="rId16"/>
    <p:sldId id="28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4660"/>
  </p:normalViewPr>
  <p:slideViewPr>
    <p:cSldViewPr snapToGrid="0">
      <p:cViewPr varScale="1">
        <p:scale>
          <a:sx n="87" d="100"/>
          <a:sy n="87" d="100"/>
        </p:scale>
        <p:origin x="3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9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5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5802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39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9679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05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87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0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0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9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3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5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2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5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7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5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164A3-164F-46F1-B52C-4E01016AAA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EA2C78-1BA7-4EDA-A258-79996013F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0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9D8CD-A126-4FB1-858F-4CF74D1EE2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3574974"/>
            <a:ext cx="7943160" cy="1616725"/>
          </a:xfrm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 </a:t>
            </a:r>
            <a:br>
              <a:rPr lang="th-TH" sz="4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4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การใช้เครื่องมือในการดำเนินกิจกรรมธุรกิจดิจิทัล</a:t>
            </a:r>
            <a:endParaRPr lang="en-US" sz="48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026" name="Picture 2" descr="10 อันดับร้านค้าออนไลน์ที่ลงขายฟรี!!! - Thai Best Brands">
            <a:extLst>
              <a:ext uri="{FF2B5EF4-FFF2-40B4-BE49-F238E27FC236}">
                <a16:creationId xmlns:a16="http://schemas.microsoft.com/office/drawing/2014/main" id="{B86F18CC-E887-4909-9A05-DF7A3295A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373" y="705080"/>
            <a:ext cx="4514223" cy="367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11BEB52E-EDC8-4052-A2E4-A69DB7A428D3}"/>
              </a:ext>
            </a:extLst>
          </p:cNvPr>
          <p:cNvSpPr txBox="1">
            <a:spLocks/>
          </p:cNvSpPr>
          <p:nvPr/>
        </p:nvSpPr>
        <p:spPr>
          <a:xfrm>
            <a:off x="7652514" y="5347006"/>
            <a:ext cx="4402115" cy="151099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Mr.Juthawut</a:t>
            </a:r>
            <a:r>
              <a:rPr lang="en-US" sz="1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endParaRPr lang="en-US" sz="18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Assistant Professor in Computer Science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(Chairperson of B.Sc. Program in Computer Science)              Office. </a:t>
            </a:r>
            <a:r>
              <a:rPr lang="en-US" sz="18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sz="1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lang="en-US" sz="1800" b="1" u="sng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98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701ED-F5B6-4390-BAAD-630F5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828" y="535976"/>
            <a:ext cx="8911687" cy="852149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Ubersuggest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5C76E-E3ED-439F-9BAD-A7E06FC9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3114" y="1540189"/>
            <a:ext cx="10025103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Ubersuggest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เครื่องมือทางเว็บไซต์ที่ไว้ใช้สำหรับวิเคราะห์คำ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Keyword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ต่าง ๆ เพื่อให้เรานำมาใช้เป็นแนวคิดในการสร้างคอนเทนต์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Content)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และนำข้อมูลต่าง ๆ ที่ได้รับมาวางแผนกลยุทธ์ทางการตลาด เพื่อให้เหมาะกับธุรกิจ และให้ติดอันดับ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ได้ดียิ่งขึ้น ที่สำคัญสามารถใช้งานได้ฟรี เหมาะสำหรับสาย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B91115-8D18-415C-9739-982521225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090" y="3970023"/>
            <a:ext cx="47815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847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701ED-F5B6-4390-BAAD-630F5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626" y="591060"/>
            <a:ext cx="8911687" cy="808082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WordPress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5C76E-E3ED-439F-9BAD-A7E06FC9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8941" y="1540189"/>
            <a:ext cx="9745719" cy="298774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WordPress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เครื่องมือที่เป็นโปรแกรมสำเร็จรูปที่มีไว้เพื่อสร้างเว็บไซต์ หรือ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Landing Page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โดยสามารถดาวน์โหลดมาใช้ได้แบบฟรีๆ และใช้งานได้เลย ง่ายและสะดวก ไม่ว่าจะสร้างหน้าสำหรับ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Landing Page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ในการยิง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Ads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ก็ทำได้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WordPress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ได้รับความนิยมจากทั่วโลกเป็นอันดับหนึ่ง ที่ใช้เป็นเครื่องมือในการสร้างเว็บไซต์ เพราะใช้งานง่าย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ไม่ต้องเสียค่าใช้จ่าย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90DBAD-1C25-4990-B274-A01089123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87" y="4489136"/>
            <a:ext cx="56102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78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ลองยัง?! “Zanroo.com” Search Engine คนไทย จับข้อมูล-การพูดคุยบนออนไลน์แบบ  Real-Time Data">
            <a:extLst>
              <a:ext uri="{FF2B5EF4-FFF2-40B4-BE49-F238E27FC236}">
                <a16:creationId xmlns:a16="http://schemas.microsoft.com/office/drawing/2014/main" id="{C60DE9AE-9666-44B2-9EE0-40917B52D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353" y="4166433"/>
            <a:ext cx="4790348" cy="269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F701ED-F5B6-4390-BAAD-630F5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3" y="668177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เครื่องมือ </a:t>
            </a:r>
            <a:r>
              <a:rPr lang="en-US" sz="4400" dirty="0" err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Zanroo</a:t>
            </a:r>
            <a:endParaRPr lang="en-US" sz="4400" dirty="0">
              <a:solidFill>
                <a:srgbClr val="FF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5C76E-E3ED-439F-9BAD-A7E06FC9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670" y="1430020"/>
            <a:ext cx="9811820" cy="3219098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การใช้ “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Search Engine”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ในชีวิตประจำวันเพื่อช่วยในการค้นหาทุกสิ่งที่อยากรู้ โดยเครื่องมือค้นหาของจะมี 3 ตัวหลัก ๆ คือ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Google, Yahoo, Bing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แต่เวลานี้ได้มี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Search Engine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ใหม่ ชื่อ “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Zanroo.com”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พัฒนาขึ้นโดย “</a:t>
            </a:r>
            <a:r>
              <a:rPr lang="en-US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Zanroo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” (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แสนรู้) สตาร์ท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อัพ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MarTech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ของคนไทย ใช้ทีมงานในการพัฒนาเป็นคนไทยทั้งหมด 43 คน เจาะกลุ่มผู้บริโภคทั่วไป, ผู้ประกอบการธุรกิจ และเอเยนซี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503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5F8EE68-6316-4F53-AA28-286117C10FE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664" y="3213253"/>
            <a:ext cx="6596929" cy="32756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F701ED-F5B6-4390-BAAD-630F5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9879" y="502925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Hubspot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CRM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5C76E-E3ED-439F-9BAD-A7E06FC9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6165" y="1540189"/>
            <a:ext cx="9485275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HubSpot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เป็นแพลตฟอร์มใหม่ มีฟังก์ชันที่หลากหลายรูปแบบ ช่วยในเรื่องการเปิดตัวธุรกิจดิจิทัลและควบคุมทางการตลาด การจัดการกระบวนการขาย สามารถตอบโจท์ทุกความต้องการของลูกค้าอย่างต่อเนื่อง เป็นระบบที่ให้ข้อมูลทางธุรกิจที่ต้องการตัดสินใจเชิงกลยุทธ์ทางการตลาด การขายและการบริการลูกค้า 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315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701ED-F5B6-4390-BAAD-630F5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80891"/>
            <a:ext cx="8911687" cy="830116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Designing Tool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F175BA-F478-4C38-8016-1916683DE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1407986"/>
            <a:ext cx="9898217" cy="3777622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Canva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คือหนึ่งใน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Visual marketing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โดยใช้รูปภาพ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Infographic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หรือวีดีโอต่างๆ เป็นส่วนประกอบสำคัญในการนำเสนอในปี 2018 ลูกค้ากว่า 80% เน้นมองแค่รูปภาพ และเหลือเพียง 20% เท่านั้นที่อ่านข้อความ นี่คือส่วนสำคัญสำหรับกลยุทธ์การตลาดในตอนนี้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Canva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อนุญาตให้ผู้ใช้งานสามารถปรับแก้ไขรูปภาพ ฟิลเตอร์ข้อความต่างๆ สามารถใช้รูปภาพ ออกแบบ ภาพพื้นหลัง และยังจัดหาขนาดที่เหมาะสมในแต่ละ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Social media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ด้วยขั้นตอนง่าย ๆ 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C7A1C2-E402-4562-9891-2B8665C9C83B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548" y="3994442"/>
            <a:ext cx="4054409" cy="2119919"/>
          </a:xfrm>
          <a:prstGeom prst="rect">
            <a:avLst/>
          </a:prstGeom>
        </p:spPr>
      </p:pic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D76FDC22-29BB-4599-AEDC-B8FBFAAB875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045" y="4106950"/>
            <a:ext cx="4054407" cy="189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5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701ED-F5B6-4390-BAAD-630F5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711" y="534933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9CE2C9-E3C2-481D-A7C0-4FC4984A6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0602" y="1476260"/>
            <a:ext cx="10499075" cy="441776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Google Analytics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เครื่องมือวิเคราะห์และเก็บข้อมูลเชิงสถิติของผู้เข้าชมเว็บไซต์ ที่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Google Ads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Search Engine Marketing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ทางธุรกิจดิจิทัลที่มีประสิทธิภาพบนโลก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ออนไลน์ในยุคปัจจุบัน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Webmaster Tools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เป็นเครื่องมือสำหรับการจัดการเว็บไซต์ในการค้นหา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SEMrush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เป็นเครื่องมือค้นหาคำหลักตัวหนึ่งที่ช่วยงานการตลาดดิจิทัล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Digital Marketing) </a:t>
            </a: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en-US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Ubersuggest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เครื่องมือทางเว็บไซต์ที่ไว้ใช้สำหรับวิเคราะห์คำ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Keyword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ต่าง ๆ </a:t>
            </a: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WordPress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เครื่องมือที่เป็นโปรแกรมสำเร็จรูปที่มีไว้เพื่อสร้างเว็บไซต์ หรือ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Landing Page </a:t>
            </a:r>
          </a:p>
          <a:p>
            <a:pPr marL="0" indent="0">
              <a:buNone/>
            </a:pP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444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701ED-F5B6-4390-BAAD-630F5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711" y="534933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9CE2C9-E3C2-481D-A7C0-4FC4984A6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40" y="1454227"/>
            <a:ext cx="9873037" cy="5166910"/>
          </a:xfrm>
        </p:spPr>
        <p:txBody>
          <a:bodyPr>
            <a:no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“</a:t>
            </a:r>
            <a:r>
              <a:rPr lang="en-US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Zanroo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” (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แสนรู้) เป็นสตาร์ท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อัพ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MarTech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ของคนไทย แตกต่างจาก “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 Trend”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ตรงที่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 Trend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เก็บข้อมูลจากการค้นหาของผู้ใช้งานบน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เป็นหลัก แต่สำหรับ 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Zanroo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Trend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เป็นการเก็บข้อมูลที่ได้มาจากคนบน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Social Media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HubSpot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เป็นแพลตฟอร์มใหม่ มีฟังก์ชันที่หลากหลายรูปแบบ ช่วยในเรื่องการเปิดตัวธุรกิจ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ดิจิทัลและควบคุมทางการตลาด 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 Canva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คือหนึ่งใน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Visual marketing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โดยใช้รูปภาพ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Infographic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หรือวีดีโอต่างๆ เป็น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ส่วนประกอบสำคัญในการนำเสนอ</a:t>
            </a:r>
          </a:p>
          <a:p>
            <a:pPr marL="0" indent="0" algn="thaiDist">
              <a:spcBef>
                <a:spcPts val="0"/>
              </a:spcBef>
              <a:buNone/>
            </a:pP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15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701ED-F5B6-4390-BAAD-630F5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610" y="524958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5C76E-E3ED-439F-9BAD-A7E06FC9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3610" y="1406486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เครื่องมือ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 Analytics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 Ads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Webmaster Tools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SEMrush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 </a:t>
            </a:r>
            <a:r>
              <a:rPr lang="en-US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Ubersuggest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66CF648-2BAD-4271-BDCB-754FEE3E03BE}"/>
              </a:ext>
            </a:extLst>
          </p:cNvPr>
          <p:cNvSpPr txBox="1">
            <a:spLocks/>
          </p:cNvSpPr>
          <p:nvPr/>
        </p:nvSpPr>
        <p:spPr>
          <a:xfrm>
            <a:off x="6171092" y="1463070"/>
            <a:ext cx="4692937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th-TH" sz="3600" b="1">
                <a:latin typeface="SP SUAN DUSIT" panose="02000000000000000000" pitchFamily="2" charset="0"/>
                <a:cs typeface="SP SUAN DUSIT" panose="02000000000000000000" pitchFamily="2" charset="0"/>
              </a:rPr>
              <a:t>6. เครื่องมือ </a:t>
            </a:r>
            <a:r>
              <a:rPr lang="en-US" sz="3600" b="1">
                <a:latin typeface="SP SUAN DUSIT" panose="02000000000000000000" pitchFamily="2" charset="0"/>
                <a:cs typeface="SP SUAN DUSIT" panose="02000000000000000000" pitchFamily="2" charset="0"/>
              </a:rPr>
              <a:t>WordPress</a:t>
            </a:r>
          </a:p>
          <a:p>
            <a:pPr marL="0" indent="0">
              <a:buFont typeface="Wingdings 3" charset="2"/>
              <a:buNone/>
            </a:pPr>
            <a:r>
              <a:rPr lang="en-US" sz="3600" b="1"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3600" b="1"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 </a:t>
            </a:r>
            <a:r>
              <a:rPr lang="en-US" sz="3600" b="1">
                <a:latin typeface="SP SUAN DUSIT" panose="02000000000000000000" pitchFamily="2" charset="0"/>
                <a:cs typeface="SP SUAN DUSIT" panose="02000000000000000000" pitchFamily="2" charset="0"/>
              </a:rPr>
              <a:t>Zanroo</a:t>
            </a:r>
          </a:p>
          <a:p>
            <a:pPr marL="0" indent="0">
              <a:buFont typeface="Wingdings 3" charset="2"/>
              <a:buNone/>
            </a:pPr>
            <a:r>
              <a:rPr lang="en-US" sz="3600" b="1">
                <a:latin typeface="SP SUAN DUSIT" panose="02000000000000000000" pitchFamily="2" charset="0"/>
                <a:cs typeface="SP SUAN DUSIT" panose="02000000000000000000" pitchFamily="2" charset="0"/>
              </a:rPr>
              <a:t>8. </a:t>
            </a:r>
            <a:r>
              <a:rPr lang="th-TH" sz="3600" b="1"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 </a:t>
            </a:r>
            <a:r>
              <a:rPr lang="en-US" sz="3600" b="1">
                <a:latin typeface="SP SUAN DUSIT" panose="02000000000000000000" pitchFamily="2" charset="0"/>
                <a:cs typeface="SP SUAN DUSIT" panose="02000000000000000000" pitchFamily="2" charset="0"/>
              </a:rPr>
              <a:t>Hubspot CRM</a:t>
            </a:r>
          </a:p>
          <a:p>
            <a:pPr marL="0" indent="0">
              <a:buFont typeface="Wingdings 3" charset="2"/>
              <a:buNone/>
            </a:pPr>
            <a:r>
              <a:rPr lang="en-US" sz="3600" b="1">
                <a:latin typeface="SP SUAN DUSIT" panose="02000000000000000000" pitchFamily="2" charset="0"/>
                <a:cs typeface="SP SUAN DUSIT" panose="02000000000000000000" pitchFamily="2" charset="0"/>
              </a:rPr>
              <a:t>9. </a:t>
            </a:r>
            <a:r>
              <a:rPr lang="th-TH" sz="3600" b="1"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 </a:t>
            </a:r>
            <a:r>
              <a:rPr lang="en-US" sz="3600" b="1">
                <a:latin typeface="SP SUAN DUSIT" panose="02000000000000000000" pitchFamily="2" charset="0"/>
                <a:cs typeface="SP SUAN DUSIT" panose="02000000000000000000" pitchFamily="2" charset="0"/>
              </a:rPr>
              <a:t>Designing Tool</a:t>
            </a:r>
          </a:p>
          <a:p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46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701ED-F5B6-4390-BAAD-630F5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35976"/>
            <a:ext cx="8911687" cy="87418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5C76E-E3ED-439F-9BAD-A7E06FC9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4022" y="1540189"/>
            <a:ext cx="10597978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อธิบายลักษณะของเครื่องมือในการดำเนินกิจกรรมธุรกิจดิจิทัลได้</a:t>
            </a: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อธิบายวิธีการใช้เครื่องมือในการดำเนินกิจกรรมธุรกิจดิจิทัลได้</a:t>
            </a: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มีเจตคติและกิจนิสัยที่ดีในการปฏิบัติงานด้วยความรับผิดชอบ ซื่อสัตย์ ละเอียดรอบคอบ</a:t>
            </a:r>
          </a:p>
          <a:p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2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701ED-F5B6-4390-BAAD-630F5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35975"/>
            <a:ext cx="8911687" cy="797066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สมรรถนะประจำหน่วย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5C76E-E3ED-439F-9BAD-A7E06FC9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1540189"/>
            <a:ext cx="9716629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แสดงความรู้เกี่ยวกับลักษณะของเครื่องมือในการดำเนินกิจกรรมธุรกิจดิจิทัล</a:t>
            </a: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แสดงความรู้เกี่ยวกับวิธีการใช้เครื่องมือในการดำเนินกิจกรรมธุรกิจดิจิทัล</a:t>
            </a: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ปฏิบัติในการใช้เครื่องมือในการดำเนินกิจกรรมธุรกิจดิจิทัล</a:t>
            </a:r>
          </a:p>
          <a:p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83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701ED-F5B6-4390-BAAD-630F5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660" y="535976"/>
            <a:ext cx="8911687" cy="808082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ความนำ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5C76E-E3ED-439F-9BAD-A7E06FC9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6872" y="1463071"/>
            <a:ext cx="9943889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ปัจจุบันจะเห็นได้ว่าธุรกิจดิจิทัลเติบโตอย่างรวดเร็ว เป็นเพราะว่ามีเครื่องมือในการบริหารจัดการ วิเคราะห์ข้อมูล ที่หลากหลาย ครอบคลุม ทำให้สะดวกและรวดเร็วในการนำข้อมูลมาใช้ในการวางแผนการตลาด โดยเครื่องมือทางการตลาดออนไลน์ที่ควรใช้เพื่อให้ธุรกิจเติบโตอย่างรวดเร็วบนโลกออนไลน์ และก้าวทันเทคโนโลยี มีหลายรูปแบบด้วยกัน</a:t>
            </a:r>
          </a:p>
          <a:p>
            <a:pPr algn="thaiDist"/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98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5C76E-E3ED-439F-9BAD-A7E06FC9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184" y="1540189"/>
            <a:ext cx="9866312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Google Analytics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เครื่องมือวิเคราะห์และเก็บข้อมูลเชิงสถิติของผู้เข้าชมเว็บไซต์ ที่ทาง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จัดทำขึ้นมา เพื่อให้เจ้าของเว็บไซต์ทุกคนสามารถใช้งาน เพื่อเพิ่มประสิทธิภาพของเว็บไซต์ และศึกษาข้อมูลของผู้ชมเว็บไซต์ โดยสามารถเก็บข้อมูลจำพวก พฤติกรรมของคนที่เข้ามาชมเว็บไซต์เราได้ 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785047E-1ECD-43CA-975A-0D0BB015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845" y="575280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Google Analytics</a:t>
            </a:r>
          </a:p>
        </p:txBody>
      </p:sp>
      <p:pic>
        <p:nvPicPr>
          <p:cNvPr id="7" name="Picture 4" descr="Google Analytics มีประโยชน์อย่างไรต่อการทำธุรกิจออนไลน์ - Rank Social  Digital">
            <a:extLst>
              <a:ext uri="{FF2B5EF4-FFF2-40B4-BE49-F238E27FC236}">
                <a16:creationId xmlns:a16="http://schemas.microsoft.com/office/drawing/2014/main" id="{2D227254-ACAA-4331-9AF0-1B4F13C39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91" y="3429000"/>
            <a:ext cx="59245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141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6AD7B1-18B5-4612-B9A7-237E183A5F3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569" y="3059493"/>
            <a:ext cx="6102927" cy="33176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F701ED-F5B6-4390-BAAD-630F5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2761" y="480891"/>
            <a:ext cx="8911687" cy="916079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Google 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5C76E-E3ED-439F-9BAD-A7E06FC9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2608" y="1540189"/>
            <a:ext cx="10014085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Google Ads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Search Engine Marketing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ทางธุรกิจดิจิทัลที่มีประสิทธิภาพบนโลกออนไลน์ในยุคปัจจุบัน เป็นเพราะว่าทุกคนทั่วโลกใช้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ก็เป็นแพลตฟอร์ม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Search Engine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ที่ดีที่สุด 90% ทุกคนใช้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ในการสืบค้นหาข้อมูลที่ตัวเองต้องการ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251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ADB1CF-02D2-4DE7-A7AC-786850C7DE7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451" y="3429000"/>
            <a:ext cx="6191581" cy="31338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F701ED-F5B6-4390-BAAD-630F5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2761" y="558008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Webmaster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5C76E-E3ED-439F-9BAD-A7E06FC9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552" y="1540189"/>
            <a:ext cx="9932872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Webmaster Tools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เป็นเครื่องมือสำหรับการจัดการเว็บไซต์ในการค้นหา ส่วนใหญ่มีเครื่องมือเว็บมาสเตอร์เป็นของตัวเอง ตัวอย่างเช่น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Search Console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เป็นเครื่องมือเว็บมาสเตอร์ของ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Google, Bing Webmaster Tool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Bing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 เครื่องมือเหล่านี้สามารถตั้งสิทธิ์การเข้าถึงสำหรับผู้ดูแลได้ ทำให้สะดวกมากยิ่งขึ้น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546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3C83907-3D07-435E-AFBB-BA8EB27AAF5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93" b="23430"/>
          <a:stretch/>
        </p:blipFill>
        <p:spPr bwMode="auto">
          <a:xfrm>
            <a:off x="2766265" y="3107674"/>
            <a:ext cx="6009091" cy="33575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F701ED-F5B6-4390-BAAD-630F5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2761" y="535975"/>
            <a:ext cx="8911687" cy="80741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SEMrush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5C76E-E3ED-439F-9BAD-A7E06FC9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9047" y="1540189"/>
            <a:ext cx="9760697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SEMrush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เป็นเครื่องมือค้นหาคำหลักตัวหนึ่งที่ช่วยงานการตลาดดิจิทัล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Digital Marketing)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อย่างครบวงจรและเป็นเครื่องมือ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Keyword research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ดีเยี่ยมตัวหนึ่งเพราะเขามีฟังก์ชันการใช้งานที่ง่ายไม่ซับซ้อนและให้ผลลัพธ์ที่แม่นยำพร้อมคำแนะนำเพื่อช่วยให้การวิจัยคำหลักเพื่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ของคุณมีประสิทธิภาพมากขึ้น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4943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234</TotalTime>
  <Words>1077</Words>
  <Application>Microsoft Office PowerPoint</Application>
  <PresentationFormat>Widescreen</PresentationFormat>
  <Paragraphs>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AngsanaUPC</vt:lpstr>
      <vt:lpstr>Arial</vt:lpstr>
      <vt:lpstr>Century Gothic</vt:lpstr>
      <vt:lpstr>SP SUAN DUSIT</vt:lpstr>
      <vt:lpstr>Wingdings 3</vt:lpstr>
      <vt:lpstr>Wisp</vt:lpstr>
      <vt:lpstr>หน่วยที่ 7  การใช้เครื่องมือในการดำเนินกิจกรรมธุรกิจดิจิทัล</vt:lpstr>
      <vt:lpstr>สาระการเรียนรู้</vt:lpstr>
      <vt:lpstr>จุดประสงค์การเรียนรู้</vt:lpstr>
      <vt:lpstr>สมรรถนะประจำหน่วย</vt:lpstr>
      <vt:lpstr>ความนำ</vt:lpstr>
      <vt:lpstr>เครื่องมือ Google Analytics</vt:lpstr>
      <vt:lpstr>เครื่องมือ Google Ads</vt:lpstr>
      <vt:lpstr>เครื่องมือ Webmaster Tools</vt:lpstr>
      <vt:lpstr>เครื่องมือ SEMrush</vt:lpstr>
      <vt:lpstr>เครื่องมือ Ubersuggest</vt:lpstr>
      <vt:lpstr>เครื่องมือ WordPress</vt:lpstr>
      <vt:lpstr>เครื่องมือ Zanroo</vt:lpstr>
      <vt:lpstr>เครื่องมือ Hubspot CRM</vt:lpstr>
      <vt:lpstr>เครื่องมือ Designing Tool</vt:lpstr>
      <vt:lpstr>สรุปประเด็นสำคัญ</vt:lpstr>
      <vt:lpstr>สรุปประเด็นสำคัญ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7 การใช้เครื่องมือในการดำเนินกิจกรรมธุรกิจดิจิทัล</dc:title>
  <dc:creator>admin</dc:creator>
  <cp:lastModifiedBy>Juthawut Chantaramalee</cp:lastModifiedBy>
  <cp:revision>20</cp:revision>
  <dcterms:created xsi:type="dcterms:W3CDTF">2021-03-27T10:05:56Z</dcterms:created>
  <dcterms:modified xsi:type="dcterms:W3CDTF">2022-03-30T06:49:11Z</dcterms:modified>
</cp:coreProperties>
</file>