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81" r:id="rId16"/>
    <p:sldId id="282" r:id="rId17"/>
    <p:sldId id="283" r:id="rId18"/>
    <p:sldId id="271" r:id="rId19"/>
    <p:sldId id="284" r:id="rId20"/>
    <p:sldId id="285" r:id="rId21"/>
    <p:sldId id="272" r:id="rId22"/>
    <p:sldId id="274" r:id="rId23"/>
    <p:sldId id="286" r:id="rId24"/>
    <p:sldId id="287" r:id="rId25"/>
    <p:sldId id="288" r:id="rId26"/>
    <p:sldId id="275" r:id="rId27"/>
    <p:sldId id="276" r:id="rId28"/>
    <p:sldId id="278" r:id="rId29"/>
    <p:sldId id="27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9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6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94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797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9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0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4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6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6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4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2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6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E832-1332-4465-823F-3E1497F25DFF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8A0878-42B0-4B73-A782-CF30CA27E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06695A-401C-4DA7-AE72-BF7A21CCD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14" y="2654300"/>
            <a:ext cx="6528927" cy="26668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FD050F-F5EB-4E22-8018-58E24BCDF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913" y="1866901"/>
            <a:ext cx="8915399" cy="91440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 </a:t>
            </a:r>
            <a:r>
              <a:rPr lang="th-TH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การวางแผนสำหรับกิจกรรมธุรกิจดิจิทัล</a:t>
            </a:r>
            <a:endParaRPr lang="en-US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327F4DB-5D70-47AA-85E0-7BCF59F6B30B}"/>
              </a:ext>
            </a:extLst>
          </p:cNvPr>
          <p:cNvSpPr txBox="1">
            <a:spLocks/>
          </p:cNvSpPr>
          <p:nvPr/>
        </p:nvSpPr>
        <p:spPr>
          <a:xfrm>
            <a:off x="7652514" y="5347006"/>
            <a:ext cx="4402115" cy="151099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Mr.Juthawut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endParaRPr lang="en-US" sz="18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063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732" y="635127"/>
            <a:ext cx="8911687" cy="90506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ข้อจำกัดของการวางแผน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Limit of Planning)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901" y="154018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ความแม่นยำและถูกต้องของข้อมูลในอนาคตฃ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จำกัดความคิดริเริ่มและสร้างสรรค์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ก่อให้เกิดปัญหาในสถานการณ์ฉุกเฉิน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เสียค่าใช้จ่ายสูง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คุณค่าของแผนมีจำกัด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8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718" y="862226"/>
            <a:ext cx="8911687" cy="719948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ลักษณะของการวางแผนที่ดี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718" y="177004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มีความคล่องตัว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มีความครอบคลุม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ระยะเวลาของแผน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มีความคุ้มค่า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มีความชัดเจน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1C4D74-D724-473C-8C2D-2B6CB2AC7788}"/>
              </a:ext>
            </a:extLst>
          </p:cNvPr>
          <p:cNvSpPr txBox="1">
            <a:spLocks/>
          </p:cNvSpPr>
          <p:nvPr/>
        </p:nvSpPr>
        <p:spPr>
          <a:xfrm>
            <a:off x="4967558" y="1822730"/>
            <a:ext cx="5297847" cy="37776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เป็นรูปแบบตามพิธีการ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มีเหตุมีผล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มีความสอดคล้อง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มีลักษณะปกปิด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10.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มีลักษณะเน้นอนาคต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มีความต่อเนื่อง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4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55" y="998684"/>
            <a:ext cx="8911687" cy="697914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ความหมายของการวางแผนธุรกิจดิจิทัล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755" y="1849915"/>
            <a:ext cx="10511804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การวางแผนธุรกิจดิจิทัล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Business Plan)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การใช้ความคิด และความเข้าใจในธุรกิจ รวมถึงการใช้ความรู้เกี่ยวกับ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การตลาดดิจิทัล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Marketing)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โดยเฉพาะการใช้สื่อสังคมออนไลน์ใน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ธุรกิจ เพื่อทำให้ธุรกิจมีความก้าวหน้าและมั่นคงยิ่งขึ้น  สามารถดำเนินการและขยายธุรกิจให้กว้างขวางและมีประสิทธิภาพ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6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664" y="852710"/>
            <a:ext cx="8911687" cy="755753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ความสำคัญของการวางแผนธุรกิจ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951" y="172597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เป็นจุดเริ่มต้นความสำเร็จของธุรกิจ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จัดหาแหล่งเงินทุน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จุดแข็งสำหรับการ</a:t>
            </a:r>
          </a:p>
        </p:txBody>
      </p:sp>
    </p:spTree>
    <p:extLst>
      <p:ext uri="{BB962C8B-B14F-4D97-AF65-F5344CB8AC3E}">
        <p14:creationId xmlns:p14="http://schemas.microsoft.com/office/powerpoint/2010/main" val="1960533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013" y="976526"/>
            <a:ext cx="8911687" cy="623550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วัตถุประสงค์ของการวางแผนธุรกิจดิจิทัล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79207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สร้างตัวตนบนโลกออนไลน์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9D1B6-A602-4D9C-BD0D-AC2A53420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68" y="2429464"/>
            <a:ext cx="5233725" cy="314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31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896" y="946778"/>
            <a:ext cx="8915400" cy="697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เพิ่มการรับรู้และจดจำแบรนด์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CA8670-AAED-4133-B589-78A7BF6FA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866" y="1749202"/>
            <a:ext cx="4687828" cy="405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0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087529"/>
            <a:ext cx="8915400" cy="741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ดึงดูดลูกค้าด้วยคอนเทนต์</a:t>
            </a:r>
          </a:p>
          <a:p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C4721-B2A8-42FB-9165-076F81285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654" y="2088836"/>
            <a:ext cx="59626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17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255551"/>
            <a:ext cx="8915400" cy="668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งานภาพและแบนเนอร์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151DE0-4193-4216-9070-9FD6C4313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983" y="2085685"/>
            <a:ext cx="6325152" cy="382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38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066" y="1080052"/>
            <a:ext cx="8915400" cy="708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ปรับกลุ่มเป้าหมายให้ตรงจุด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11909-EBC4-47EF-9C32-1B4C544BD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72" y="1908799"/>
            <a:ext cx="6180899" cy="38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9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0725C16-B319-489A-BB42-1EDDD5665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98" y="1672728"/>
            <a:ext cx="8361803" cy="40579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307335"/>
            <a:ext cx="8915400" cy="730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โฆษณาหรือประชาสัมพันธ์</a:t>
            </a:r>
          </a:p>
        </p:txBody>
      </p:sp>
    </p:spTree>
    <p:extLst>
      <p:ext uri="{BB962C8B-B14F-4D97-AF65-F5344CB8AC3E}">
        <p14:creationId xmlns:p14="http://schemas.microsoft.com/office/powerpoint/2010/main" val="411797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002" y="946778"/>
            <a:ext cx="8911687" cy="786049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289" y="183614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ความหมายของการวางแผน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ประโยชน์ของการวางแผน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ข้อจำกัดของการวางแผน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ลักษณะของการวางแผนที่ดี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ความหมายของการวางแผนธุรกิจดิจิทัล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712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492" y="848969"/>
            <a:ext cx="8915400" cy="748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ความรวดเร็วของการบริการ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82B509-65AD-4595-8E1D-024C0F24B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92" y="1818794"/>
            <a:ext cx="5578251" cy="372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53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783" y="767329"/>
            <a:ext cx="8911687" cy="675881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ส่วนประกอบของแผนธุรกิจดิจิทัล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783" y="1540188"/>
            <a:ext cx="8915400" cy="479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บทสรุปบทบริหาร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ความเป็นมาของธุรกิจ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การวิเคราะห์ความเสี่ยงและโอกาส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แผนการตลาด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แผนการดำเนินงาน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แผนการเงิน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แผนฉุกเฉิน</a:t>
            </a: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7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322" y="642292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ขั้นตอนการวางแผนธุรกิจดิจิทัล</a:t>
            </a:r>
            <a:endParaRPr lang="en-US" sz="44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609" y="1540189"/>
            <a:ext cx="8915400" cy="784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การวิเคราะห์สถานการณ์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F593CD-F779-47B3-AA0A-B5BF533E4A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77" y="2324558"/>
            <a:ext cx="6986770" cy="389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21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FF16A0-7860-4FBE-977A-FC331D632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80" y="1482293"/>
            <a:ext cx="5210978" cy="493503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10" y="996042"/>
            <a:ext cx="8915400" cy="681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กำหนดเป้าหมายการตลาดดิจิทัล</a:t>
            </a:r>
          </a:p>
        </p:txBody>
      </p:sp>
    </p:spTree>
    <p:extLst>
      <p:ext uri="{BB962C8B-B14F-4D97-AF65-F5344CB8AC3E}">
        <p14:creationId xmlns:p14="http://schemas.microsoft.com/office/powerpoint/2010/main" val="973269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166" y="98784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กำหนดกลยุทธ์ทางการตลาด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1. </a:t>
            </a:r>
            <a:r>
              <a:rPr lang="en-US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Keyword Research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2. Content Calendar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3. Social Posting</a:t>
            </a:r>
            <a:endParaRPr lang="th-TH" sz="34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62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576" y="1020896"/>
            <a:ext cx="8915400" cy="4333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เทคนิคและการใช้กลยุทธ์แบบดิจิทัล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lvl="1" indent="0">
              <a:buNone/>
            </a:pPr>
            <a:r>
              <a:rPr lang="en-US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1. E-Mail</a:t>
            </a:r>
          </a:p>
          <a:p>
            <a:pPr marL="457200" lvl="1" indent="0">
              <a:buNone/>
            </a:pPr>
            <a:r>
              <a:rPr lang="en-US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2. Marketing Campaigns</a:t>
            </a:r>
          </a:p>
          <a:p>
            <a:pPr marL="457200" lvl="1" indent="0">
              <a:buNone/>
            </a:pPr>
            <a:r>
              <a:rPr lang="en-US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3. Social Media</a:t>
            </a:r>
          </a:p>
          <a:p>
            <a:pPr marL="457200" lvl="1" indent="0">
              <a:buNone/>
            </a:pPr>
            <a:r>
              <a:rPr lang="en-US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4. CRM</a:t>
            </a:r>
          </a:p>
          <a:p>
            <a:pPr marL="457200" lvl="1" indent="0">
              <a:buNone/>
            </a:pPr>
            <a:r>
              <a:rPr lang="th-TH" sz="3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การวัดผลลัพธ์และตัวชี้วัด</a:t>
            </a:r>
          </a:p>
        </p:txBody>
      </p:sp>
    </p:spTree>
    <p:extLst>
      <p:ext uri="{BB962C8B-B14F-4D97-AF65-F5344CB8AC3E}">
        <p14:creationId xmlns:p14="http://schemas.microsoft.com/office/powerpoint/2010/main" val="3268132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137" y="852710"/>
            <a:ext cx="8911687" cy="78880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สิ่งที่ควรคำนึงถึงในการวางแผนธุรกิจดิจิทัล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148" y="1825127"/>
            <a:ext cx="1014962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ทำความเข้าใจว่าลูกค้าตัดสินใจซื้อสินค้าเพราะอะไร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กำหนดวัตถุประสงค์ของการใช้โซ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เชี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ยลมีเดีย รวมทั้งการใช้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KPI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ในการวัดผล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กำหนดพันธมิตรและเป้าหมาย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เลือกแพลตฟอร์มโซ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เชี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ยลมีเดียให้ตรงกับกลุ่มเป้าหมาย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ค้นหาหัวข้อคอนเทนต์ให้ตรงกับความต้องการของลูกค้า</a:t>
            </a: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3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306" y="976828"/>
            <a:ext cx="8915400" cy="4840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ตัดสินใจเลือกประเภทเนื้อหาที่ต้องการนาสร้างคอนเทนต์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สร้างปฏิทินสำหรับเนื้อหา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ลงมือจัดทำคอนเทนต์ทั้งหมดตามที่กำหนดไว้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กระจายคอนเทนต์ในแพลตฟอร์ม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10. สร้างความผูกพันไว้ใจกับลูกค้า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11. วัดผลลัพธ์</a:t>
            </a: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68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631" y="723262"/>
            <a:ext cx="8911687" cy="675880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631" y="1540189"/>
            <a:ext cx="10524203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 (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Planning)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กระบวนการในการกำหนดทิศทาง เป้าหมาย โดยใช้การคิดและการตัดสินใจ รวมทั้งวัตถุประสงค์ที่ต้องการให้เกิดขึ้นในอนาคตของธุรกิจ โดยเลือกวิธีทำงานที่ดีที่สุด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chemeClr val="accent1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การวางแผนจะมีประโยชน์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ป้องกันมิให้เกิดปัญหาและความผิดพลาด ทำให้หน่วยงานมีกรอบหรือทิศทางในการปฏิบัติงานที่ชัดเจน ช่วยให้เกิดการประหยัดทรัพยากรทางการ ช่วยให้การปฏิบัติงานรวดเร็ว ช่วยให้การปฏิบัติงานเป็นระบบ </a:t>
            </a:r>
          </a:p>
        </p:txBody>
      </p:sp>
    </p:spTree>
    <p:extLst>
      <p:ext uri="{BB962C8B-B14F-4D97-AF65-F5344CB8AC3E}">
        <p14:creationId xmlns:p14="http://schemas.microsoft.com/office/powerpoint/2010/main" val="118970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68" y="1031911"/>
            <a:ext cx="10333573" cy="426720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การวางแผนธุรกิจดิจิทัล (</a:t>
            </a:r>
            <a:r>
              <a:rPr lang="en-US" sz="36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Business Plan)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การใช้ความคิด และความเข้าใจในธุรกิจ รวมถึงการใช้ความรู้เกี่ยวกับ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การตลาดดิจิทัล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Marketing)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ซึ่งการวางแผนธุรกิจดิจิทัลมีวัตถุประสงค์คือ สร้างตัวตนบนโลกออนไลน์  เพิ่มการรับรู้และจดจำแบรนด์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เมื่อตัวตนของแบรนด์ชัดเจนและมีความเป็นเอกลักษณ์มากพอ ต้องพยายามเน้นด้วยการออกแบบโลโก้ ดึงดูดลูกค้าด้วยคอนเทนท์ งานภาพและแบนเนอร์สวยงาม ปรับกลุ่มเป้าหมายให้ตรงจุด 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โฆษณาหรือประชาสัมพันธ์ให้เด่นชัด</a:t>
            </a:r>
          </a:p>
        </p:txBody>
      </p:sp>
    </p:spTree>
    <p:extLst>
      <p:ext uri="{BB962C8B-B14F-4D97-AF65-F5344CB8AC3E}">
        <p14:creationId xmlns:p14="http://schemas.microsoft.com/office/powerpoint/2010/main" val="11803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188" y="892366"/>
            <a:ext cx="8911687" cy="738131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475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ความสำคัญของการวางแผนธุรกิจ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วัตถุประสงค์ของการวางแผนธุรกิจดิจิทัล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ส่วนประกอบของแผนธุรกิจดิจิทัล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ขั้นตอนการวางแผนธุรกิจดิจิทัล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11. สิ่งที่ควรคำนึงถึงในการวางแผนธุรกิจดิจิทัล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0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952" y="712245"/>
            <a:ext cx="8911687" cy="81910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390" y="1692925"/>
            <a:ext cx="1059797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บอกความหมายการวางแผนและการวางแผนธุรกิจได้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อธิบายความสำคัญและวัตถุประสงค์ของการเขียนแผนธุรกิจดิจิทัลได้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อธิบายขั้นตอนการจัดทำแผนธุรกิจที่มีประสิทธิภาพได้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มีเจตคติและกิจนิสัยที่ดีในการปฏิบัติงานด้วยความรับผิดชอบ ซื่อสัตย์ ละเอียดรอบคอบ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77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934" y="811396"/>
            <a:ext cx="8911687" cy="686224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221" y="177004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	แสดงความรู้เกี่ยวกับการวางแผนสำหรับกิจกรรมธุรกิจดิจิทัล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	แสดงความรู้เกี่ยวกับขั้นตอนการวางแผนธุรกิจดิจิทัล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	ปฏิบัติในการวางแผนสำหรับกิจกรรมธุรกิจดิจิทัล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5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06" y="722589"/>
            <a:ext cx="8911687" cy="708931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475" y="1648858"/>
            <a:ext cx="9992050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การวางแผนสำหรับกิจกรรมธุรกิจดิจิทัล เปรียบเหมือนแผนที่และเข็มทิศ ทำให้มีเส้นทางที่จะเดินอย่างชัดเจนและสามารถปรับเปลี่ยนได้ตามความเหมาะสม เพราะฉะนั้นคนทำธุรกิจดิจิทัลต้องอย่าลืมวางแผนการตลาดให้ดีเพื่อให้แบรนด์ของเราเติบโตอย่างมั่นคง แข็งแกร่ง และสู้กับคู่แข่งบนโลกออนไลน์ได้ในระยะยาว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0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547" y="965632"/>
            <a:ext cx="8911687" cy="775032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ความหมายของการวางแผน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833" y="1905000"/>
            <a:ext cx="10234421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การวางแผน (</a:t>
            </a:r>
            <a:r>
              <a:rPr lang="en-US" sz="36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Planning)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กระบวนการในการกำหนดทิศทาง เป้าหมาย โดยใช้การคิดและการตัดสินใจ รวมทั้งวัตถุประสงค์ที่ต้องการให้เกิดขึ้นในอนาคตของธุรกิจ โดยเลือกวิธีทำงานที่ดีที่สุด มีประสิทธิภาพมากที่สุด เพื่อให้บรรลุผลตามที่ต้องการภายในเวลาที่กำหนด โดยจะต้องกระทำให้เสร็จสิ้น ก่อนจะมีการดำเนินกิจกรรม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4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E7CC-E58F-4970-A24F-5D536C0E3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037" y="837438"/>
            <a:ext cx="8911687" cy="675880"/>
          </a:xfrm>
        </p:spPr>
        <p:txBody>
          <a:bodyPr>
            <a:normAutofit fontScale="90000"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ประโยชน์ของการวางแผน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037" y="1761781"/>
            <a:ext cx="10840350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ป้องกันมิให้เกิดปัญหาและความผิดพลาด หรือลดความเสี่ยงที่อาจจะเกิดขึ้นในการ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ปฏิบัติงานในอนาคต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ทำให้หน่วยงานมีกรอบหรือทิศทางในการปฏิบัติงานที่ชัดเจนว่าจะทำอะไร ที่ไหน   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เมื่อไร อย่างไร และใครทำ ทำให้นักบริหารมีความมั่นใจในการปฏิบัติงานให้บรรลุผล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สำเร็จได้ง่าย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5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7BF0-F236-4E0D-ACDB-EC2222E2E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764" y="1714959"/>
            <a:ext cx="10730183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ช่วยให้เกิดการประหยัดทรัพยากรทางการบริหาร เช่น คน เงิน วัสดุอุปกรณ์ เวลา ฯลฯ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ช่วยให้การปฏิบัติงานรวดเร็ว มีประสิทธิภาพ เพราะมีแผนเป็นแนวทาง “เปรียบเสมือน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เรือที่มีหางเสือ”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5. ช่วยให้การปฏิบัติงานเป็นระบบ นักบริหารสามารถควบคุม ติดตามการปฏิบัติงานได้ง่าย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741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1156</Words>
  <Application>Microsoft Office PowerPoint</Application>
  <PresentationFormat>Widescreen</PresentationFormat>
  <Paragraphs>109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SP SUAN DUSIT</vt:lpstr>
      <vt:lpstr>Wingdings 3</vt:lpstr>
      <vt:lpstr>Wisp</vt:lpstr>
      <vt:lpstr>หน่วยที่ 8 การวางแผนสำหรับกิจกรรมธุรกิจดิจิทัล</vt:lpstr>
      <vt:lpstr>สาระการเรียนรู้</vt:lpstr>
      <vt:lpstr>สาระการเรียนรู้</vt:lpstr>
      <vt:lpstr>จุดประสงค์การเรียนรู้</vt:lpstr>
      <vt:lpstr>สมรรถนะประจำหน่วย</vt:lpstr>
      <vt:lpstr>ความนำ</vt:lpstr>
      <vt:lpstr>ความหมายของการวางแผน</vt:lpstr>
      <vt:lpstr>ประโยชน์ของการวางแผน</vt:lpstr>
      <vt:lpstr>PowerPoint Presentation</vt:lpstr>
      <vt:lpstr>ข้อจำกัดของการวางแผน (Limit of Planning)</vt:lpstr>
      <vt:lpstr>ลักษณะของการวางแผนที่ดี</vt:lpstr>
      <vt:lpstr>ความหมายของการวางแผนธุรกิจดิจิทัล</vt:lpstr>
      <vt:lpstr>ความสำคัญของการวางแผนธุรกิจ</vt:lpstr>
      <vt:lpstr>วัตถุประสงค์ของการวางแผนธุรกิจดิจิทัล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ส่วนประกอบของแผนธุรกิจดิจิทัล</vt:lpstr>
      <vt:lpstr>ขั้นตอนการวางแผนธุรกิจดิจิทัล</vt:lpstr>
      <vt:lpstr>PowerPoint Presentation</vt:lpstr>
      <vt:lpstr>PowerPoint Presentation</vt:lpstr>
      <vt:lpstr>PowerPoint Presentation</vt:lpstr>
      <vt:lpstr>สิ่งที่ควรคำนึงถึงในการวางแผนธุรกิจดิจิทัล</vt:lpstr>
      <vt:lpstr>PowerPoint Presentation</vt:lpstr>
      <vt:lpstr>สรุปประเด็นสำคัญ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8 การวางแผนสำหรับกิจกรรมธุรกิจดิจิทัล</dc:title>
  <dc:creator>admin</dc:creator>
  <cp:lastModifiedBy>Juthawut Chantaramalee</cp:lastModifiedBy>
  <cp:revision>25</cp:revision>
  <dcterms:created xsi:type="dcterms:W3CDTF">2021-03-27T10:20:51Z</dcterms:created>
  <dcterms:modified xsi:type="dcterms:W3CDTF">2022-03-30T06:49:58Z</dcterms:modified>
</cp:coreProperties>
</file>