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7" r:id="rId10"/>
    <p:sldId id="279" r:id="rId11"/>
    <p:sldId id="278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6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4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1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81A7A1-56A3-40DE-9A39-5C2CB31220D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844195-B01D-48EB-9888-3E6A75DB24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760D-932A-483B-A992-096973829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17783"/>
            <a:ext cx="10058400" cy="1020052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5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 </a:t>
            </a:r>
            <a:r>
              <a:rPr lang="th-TH" sz="5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ธุรกิจดิจิทัลในอนาคต</a:t>
            </a:r>
            <a:endParaRPr lang="en-US" sz="5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35F03-7AF9-4B28-8574-11F63757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84" y="2749224"/>
            <a:ext cx="7143750" cy="18002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FBFF483-66D3-4433-A8B1-8CD5E4C0C89C}"/>
              </a:ext>
            </a:extLst>
          </p:cNvPr>
          <p:cNvSpPr txBox="1">
            <a:spLocks/>
          </p:cNvSpPr>
          <p:nvPr/>
        </p:nvSpPr>
        <p:spPr>
          <a:xfrm>
            <a:off x="7707599" y="4818196"/>
            <a:ext cx="4402115" cy="1510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Mr.Juthawut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Assistant Professor in Computer Science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(Chairperson of B.Sc. Program in Computer Science)              Office.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4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ธุรกิจดิจิทัลในอนาคต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E248C-ADFA-4088-8F0B-AE6C62DB3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66" y="2003826"/>
            <a:ext cx="2681507" cy="150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6514C-EF80-4294-B55D-9CE5B4812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66" y="4153213"/>
            <a:ext cx="2534685" cy="169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AFD57B-E61A-4CAA-B507-8DD343BD2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95" y="4248998"/>
            <a:ext cx="2108686" cy="1508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95A9E7-00E1-4BAC-B698-DF7E0084C52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51" y="3982127"/>
            <a:ext cx="1878935" cy="1800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32F06D-E433-4D18-95A7-392906DCB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91" y="1818481"/>
            <a:ext cx="2437516" cy="1982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0A378-F3B5-40E8-838F-D296BD0C42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37" y="4223199"/>
            <a:ext cx="2579124" cy="1450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B8C75F-F945-4F0C-A8B5-5146008A1C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7" y="1918620"/>
            <a:ext cx="2945452" cy="15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1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ธุรกิจดิจิทัลในอนาคต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กลุ่มที่ 2 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Intelligent Everywhere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การวิเคราะห์ เพื่อทำให้ระบบต่างๆ ฉลาดขึ้น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Advance, Pervasive, Invisible Analytics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Context-Rich System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Smart Machine</a:t>
            </a:r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4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ธุรกิจดิจิทัลในอนาคต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กลุ่มที่ 3 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The New IT Reality Emerges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เทคโนโลยีใหม่ๆ ที่เพิ่งเกิดขึ้น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Cound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/Client Architecture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Software-define/Infrastructure and Application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Web-Scale IT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 Risk-Based Security and Self-Protection</a:t>
            </a:r>
          </a:p>
        </p:txBody>
      </p:sp>
    </p:spTree>
    <p:extLst>
      <p:ext uri="{BB962C8B-B14F-4D97-AF65-F5344CB8AC3E}">
        <p14:creationId xmlns:p14="http://schemas.microsoft.com/office/powerpoint/2010/main" val="134309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 err="1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 </a:t>
            </a:r>
            <a:r>
              <a:rPr lang="en-US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ทำบัตรประชาชนบนโลกออนไลน์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โปรโมทธุรกิจ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ตัวช่วยเพิ่มประสิทธิภาพ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SEO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จับกลุ่มเป้าหมายและสร้าง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Communication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ที่ดี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7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 err="1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 </a:t>
            </a:r>
            <a:r>
              <a:rPr lang="en-US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ความรวดเร็วในการติดต่อกับลูกค้า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สร้างปฏิสัมพันธ์ที่ดีต่อลูกค้า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ทำให้คนเข้าเว็บไซต์มากขึ้น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สร้างการบอกต่อแบรนด์เป็นวงกว้าง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ดูพฤติกรรมของผู้บริโภค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5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10940"/>
            <a:ext cx="10058400" cy="726420"/>
          </a:xfrm>
        </p:spPr>
        <p:txBody>
          <a:bodyPr>
            <a:normAutofit/>
          </a:bodyPr>
          <a:lstStyle/>
          <a:p>
            <a:r>
              <a:rPr lang="th-TH" sz="4400" b="1" dirty="0" err="1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 </a:t>
            </a:r>
            <a:r>
              <a:rPr lang="en-US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1" y="1823700"/>
            <a:ext cx="11071951" cy="402336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 รายได้จากโฆษณา เป็นการรับรายได้จากโฆษณาแบบด</a:t>
            </a:r>
            <a:r>
              <a:rPr lang="th-TH" sz="32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ิสเ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พล</a:t>
            </a:r>
            <a:r>
              <a:rPr lang="th-TH" sz="32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โฆษณาซ้อนทับ และโฆษณาวิดีโอ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2. การเป็นสมาชิกของช่อง คือ สมาชิกจะชำระเงินเป็นประจำแบบรายเดือนเพื่อแลกกับสิทธิพิเศษที่คุณมอบให้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3. ชั้นวางสินค้า   จะเลือกและซื้อสินค้าที่มีแบรนด์อย่างเป็นทางการในหน้าสำหรับดูได้</a:t>
            </a:r>
          </a:p>
          <a:p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4. Super Chat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จะชำระเงินเพื่อ</a:t>
            </a:r>
            <a:r>
              <a:rPr lang="th-TH" sz="32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ไฮไลต์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ข้อความในแชทของสตรีมได้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5. รายได้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YouTube Premium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รับค่าบริการส่วนหนึ่งของ </a:t>
            </a:r>
            <a:r>
              <a:rPr lang="en-US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YouTube Premium </a:t>
            </a:r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เมื่อมีผู้ที่สมัครใช้บริการ</a:t>
            </a:r>
          </a:p>
          <a:p>
            <a:r>
              <a:rPr lang="th-TH" sz="32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รับชมเนื้อหา</a:t>
            </a:r>
            <a:endParaRPr lang="en-US" sz="32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7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 err="1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ธุรกิจดิจิทัลด้วยการเป็น</a:t>
            </a:r>
            <a:r>
              <a:rPr lang="th-TH" sz="4400" b="1" dirty="0" err="1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ยูทูป</a:t>
            </a:r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เบอร์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39077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Youtuber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 ผู้ที่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อัปโห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ลดวิดีโอลงเว็บไซต์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Youtube.com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เพื่อแสวงหาผลกำไร นั่นเอง ทุกวันนี้มีผู้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อัปโห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ลดหลายคน จากหลายช่อง ที่ได้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อัปโห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ลดวิดีโอดี ๆ จนมีคนเข้าไปดูนับล้าน มีกำไรเป็นจำนวนมาก โดยที่การสร้างวิดีโอนั้นก็มาจากความคิดสร้างสรรค์ของผู้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อัปโห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ลดนั่นเอง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ธุรกิจบนอินเทอร์เน็ตให้ประสบความสำเร็จ</a:t>
            </a:r>
            <a:endParaRPr lang="en-US" sz="4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ใช้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Influencer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ที่สร้างสุนทรียศาสตร์ให้กับแบรนด์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ทำให้ทุกคนมีส่วนร่วมไปด้วยกัน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ผสานรวมเนื้อหาบนโซ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เชียลแ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ละแบรนด์ให้เข้ากับการตลาด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2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ธุรกิจดิจิทัลมีความสำคัญเป็นอย่างมาก เพราะ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ธุรกิจต่าง ๆ ผ่านทางออนไลน์ สามารถทำได้ง่าย และใช้ต้นทุนไม่สูงมากนัก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ธุรกิจดิจิทัลจะทำการตลาดออนไลน์สามารถทำได้หลายช่องทาง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ธุรกิจดิจิทัลจะทำให้ธุรกิจกลายเป็นที่รู้จักในวงกว้าง และจะทำให้ธุรกิจมีรายได้เพิ่มมากขึ้น </a:t>
            </a:r>
          </a:p>
          <a:p>
            <a:pPr algn="thaiDist"/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2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อินเทอร์เน็ตได้กลายเป็นส่วนหนึ่งของมนุษย์ จากสถิติพบว่า คนไทยมีแนวโน้มการใช้อินเตอร์เน็ตผ่านโทรศัพท์มือถือหรือสมาร์ทโฟนเพิ่มสูงขึ้นอย่างต่อเนื่อง รองลงมาคือการใช้อินเทอร์เน็ตผ่านคอมพิวเตอร์ตั้งโต๊ะ คอมพิวเตอร์แบบพกพา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แท๊บเล็ต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และสมาร์ททีวี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2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0501"/>
            <a:ext cx="10058400" cy="756859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813"/>
          </a:xfrm>
        </p:spPr>
        <p:txBody>
          <a:bodyPr>
            <a:normAutofit lnSpcReduction="10000"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ประเภทของธุรกิจดิจิทัล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ข้อดีและข้อจำกัดของธุรกิจดิจิทัล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ธุรกิจดิจิทัลในอนาคต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Facebook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การสร้างรายได้จาก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YouTube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ธุรกิจดิจิทัลด้วยการเป็น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ยูทูป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เบอร์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ธุรกิจดิจิทัลให้ประสบความสำเร็จ</a:t>
            </a:r>
          </a:p>
          <a:p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Gartner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สามารถแบ่งเป็น 3 กลุ่มดังนี้</a:t>
            </a:r>
          </a:p>
          <a:p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กลุ่มที่ 1 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Merging the Real World and the Vital World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การเชื่อมโยงโลกของดิจิทัลสู่โลกของความเป็นจริง โดยเชื่อมต่อเข้ากับอุปกรณ์ต่างๆ ให้ใช้งานได้จริง</a:t>
            </a:r>
          </a:p>
          <a:p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กลุ่มที่ 2 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Intelligent Everywhere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การวิเคราะห์ เพื่อทำให้ระบบต่างๆ ฉลาดขึ้น</a:t>
            </a:r>
          </a:p>
          <a:p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กลุ่มที่ 3 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The New IT Reality Emerges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เทคโนโลยีใหม่ๆ ที่เพิ่งเกิดขึ้น</a:t>
            </a:r>
          </a:p>
          <a:p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6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49245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Facebook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เช่น ทำบัตรประชาชนบนโลกออนไลน์ โปรโมทธุรกิจ ตัวช่วยเพิ่มประสิทธิภาพ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SEO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จับกลุ่มเป้าหมายและ สร้าง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Communication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ที่ดี ความรวดเร็วในการติดต่อกับลูกค้า สร้าง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ปฎิสัม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พันธ์ที่ดีต่อลูกค้า ทำให้คนเข้าเว็บไซต์มากขึ้น สร้างการบอกต่อแบรนด์เป็นวงกว้าง พฤติกรรมของผู้บริโภค </a:t>
            </a:r>
          </a:p>
        </p:txBody>
      </p:sp>
    </p:spTree>
    <p:extLst>
      <p:ext uri="{BB962C8B-B14F-4D97-AF65-F5344CB8AC3E}">
        <p14:creationId xmlns:p14="http://schemas.microsoft.com/office/powerpoint/2010/main" val="2358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16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อธิบายประเภทของธุรกิจดิจิทัลในอนาคตได้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อธิบาย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ธุรกิจดิจิทัลด้วย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Facebook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YouTube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อธิบายวิธีการทำธุรกิจดิจิทัลให้ประสบความสำเร็จได้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มีเจตคติและกิจนิสัยที่ดีในการปฏิบัติงานด้วยความรับผิดชอบ ซื่อสัตย์ ละเอียดรอบคอบ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3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สมรรถนะการเรียนรู้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แสดงความรู้เกี่ยวกับประเภทของธุรกิจดิจิทัล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แสดงความรู้เกี่ยวกับธุรกิจดิจิทัลในอนาคต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ปฏิบัติวิธีทำธุรกิจดิจิทัลในอนาคต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5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ความนำ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ปัจจุบัน ผู้ที่ทำธุรกิจไม่จำเป็นต้องมีอายุหรือวุฒิการศึกษาสูงมากนัก หรือสามารถที่จะทำธุรกิจไปพร้อม ๆ กับการเรียนได้ จึงทำให้มีผู้ประสบความสำเร็จมากมาย เพราะ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ธุรกิจดิจิทัลนั้น ไม่จำเป็นที่จะต้องลงทุนมากนัก ส่วนใหญ่จะใช้วิธีเมื่อมีการสั่งซื้อ จึงจะมีการจัดหาสินค้ามาส่งให้กับลูกค้า จึงไม่จำเป็นต้องจัดเก็บสินค้าไว้มากนัก และถ้ามีทักษะในการนำเสนอขาย ก็ยิ่งจะทำให้สามารถขายสินค้าได้มากขึ้น สิ่งที่สำคัญอีกอย่างหนึ่งก็คือ สื่อบนอินเทอร์เน็ต สามารถที่จะทำการโฆษณาประชาสัมพันธ์ได้หลายรูปแบบ และส่วนใหญ่ก็ไม่ต้องเสียค่าใช้จ่ายอีกด้วย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5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ประเภทของธุรกิจดิจิทัล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ธุรกิจดิจิทัลขายสินค้า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ธุรกิจดิจิทัลเพื่อการโฆษณา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ธุรกิจดิจิทัลด้านข่าวสาร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ธุรกิจดิจิทัลประเภทตลาดแลกเปลี่ยน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ธุรกิจดิจิทัลประเภทผู้ประกาศขาย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0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ข้อดีของธุรกิจดิจิทัล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591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ไม่ต้องมีหน้าร้านก็ทำได้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ประหยัดค่าใช้จ่าย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เข้าถึงกลุ่มลูกค้าได้ทั่วโลก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สร้างแบรนด์ของตัวเองได้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ทำได้ทุกที่ทุกเวลา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ทำได้ทุกสาขาอาชีพ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สร้างรายได้มากกว่างานประจำ</a:t>
            </a:r>
          </a:p>
          <a:p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5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ข้อจำกัดของธุรกิจดิจิทัล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มีการแข่งขันที่สูงมาก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การแข่งขันทางด้านราคา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ความน่าเชื่อถือในตัวสินค้า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มีความเสี่ยงที่จะได้สินค้าไม่ตรงตามต้องการ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ความสามารถในการใช้เทคโนโลยี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4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B2B-CA8D-410F-B895-3E21A6FF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ธุรกิจดิจิทัลในอนาคต</a:t>
            </a:r>
            <a:endParaRPr lang="en-US" sz="4400" b="1" dirty="0">
              <a:solidFill>
                <a:srgbClr val="FF66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F94B-D7C6-4BC8-A8DB-99242682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กลุ่มที่ 1 </a:t>
            </a:r>
            <a:r>
              <a:rPr lang="en-US" sz="36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Merging the Real World and the Vital World </a:t>
            </a:r>
            <a:endParaRPr lang="th-TH" sz="36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คือ การเชื่อมโยงโลกของดิจิทัลสู่โลกของความเป็นจริง โดยเชื่อมต่อเข้ากับอุปกรณ์ต่างๆ ให้ใช้งานได้จริง</a:t>
            </a:r>
          </a:p>
        </p:txBody>
      </p:sp>
    </p:spTree>
    <p:extLst>
      <p:ext uri="{BB962C8B-B14F-4D97-AF65-F5344CB8AC3E}">
        <p14:creationId xmlns:p14="http://schemas.microsoft.com/office/powerpoint/2010/main" val="2150998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1149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SP SUAN DUSIT</vt:lpstr>
      <vt:lpstr>Retrospect</vt:lpstr>
      <vt:lpstr>หน่วยที่ 9 ธุรกิจดิจิทัลในอนาคต</vt:lpstr>
      <vt:lpstr>สาระการเรียนรู้</vt:lpstr>
      <vt:lpstr>จุดประสงค์การเรียนรู้</vt:lpstr>
      <vt:lpstr>สมรรถนะการเรียนรู้</vt:lpstr>
      <vt:lpstr>ความนำ</vt:lpstr>
      <vt:lpstr>ประเภทของธุรกิจดิจิทัล</vt:lpstr>
      <vt:lpstr>ข้อดีของธุรกิจดิจิทัล</vt:lpstr>
      <vt:lpstr>ข้อจำกัดของธุรกิจดิจิทัล</vt:lpstr>
      <vt:lpstr>ธุรกิจดิจิทัลในอนาคต</vt:lpstr>
      <vt:lpstr>ธุรกิจดิจิทัลในอนาคต</vt:lpstr>
      <vt:lpstr>ธุรกิจดิจิทัลในอนาคต</vt:lpstr>
      <vt:lpstr>ธุรกิจดิจิทัลในอนาคต</vt:lpstr>
      <vt:lpstr>การทำธุรกิจดิจิทัลด้วย Facebook</vt:lpstr>
      <vt:lpstr>การทำธุรกิจดิจิทัลด้วย Facebook</vt:lpstr>
      <vt:lpstr>การทำธุรกิจดิจิทัลด้วย YouTube</vt:lpstr>
      <vt:lpstr>การทำธุรกิจดิจิทัลด้วยการเป็นยูทูปเบอร์</vt:lpstr>
      <vt:lpstr>การทำธุรกิจบนอินเทอร์เน็ตให้ประสบความสำเร็จ</vt:lpstr>
      <vt:lpstr>สรุปประเด็นสำคัญ</vt:lpstr>
      <vt:lpstr>สรุปประเด็นสำคัญ</vt:lpstr>
      <vt:lpstr>สรุปประเด็นสำคัญ</vt:lpstr>
      <vt:lpstr>สรุปประเด็นสำคัญ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9 ธุรกิจดิจิทัลในอนาคต</dc:title>
  <dc:creator>admin</dc:creator>
  <cp:lastModifiedBy>Juthawut Chantaramalee</cp:lastModifiedBy>
  <cp:revision>10</cp:revision>
  <dcterms:created xsi:type="dcterms:W3CDTF">2021-03-27T11:49:08Z</dcterms:created>
  <dcterms:modified xsi:type="dcterms:W3CDTF">2022-03-30T06:50:35Z</dcterms:modified>
</cp:coreProperties>
</file>